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autoCompressPictures="0" embedTrueTypeFonts="1" saveSubsetFonts="1">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 id="266" r:id="rId12"/>
    <p:sldId id="268" r:id="rId13"/>
    <p:sldId id="270" r:id="rId14"/>
  </p:sldIdLst>
  <p:sldSz cy="8229600" cx="14630400"/>
  <p:notesSz cx="8229600" cy="14630400"/>
  <p:embeddedFontLst>
    <p:embeddedFont>
      <p:font typeface="Instrument Sans Medium"/>
      <p:regular r:id="rId15"/>
    </p:embeddedFont>
    <p:embeddedFont>
      <p:font typeface="Instrument Sans Medium"/>
      <p:regular r:id="rId16"/>
    </p:embeddedFont>
    <p:embeddedFont>
      <p:font typeface="Instrument Sans Medium"/>
      <p:regular r:id="rId17"/>
    </p:embeddedFont>
    <p:embeddedFont>
      <p:font typeface="Instrument Sans Medium"/>
      <p:regular r:id="rId18"/>
    </p:embeddedFont>
    <p:embeddedFont>
      <p:font typeface="Inter"/>
      <p:regular r:id="rId19"/>
    </p:embeddedFont>
    <p:embeddedFont>
      <p:font typeface="Inter"/>
      <p:regular r:id="rId20"/>
    </p:embeddedFont>
    <p:embeddedFont>
      <p:font typeface="Inter"/>
      <p:regular r:id="rId21"/>
    </p:embeddedFont>
    <p:embeddedFont>
      <p:font typeface="Inter"/>
      <p:regular r:id="rId22"/>
    </p:embeddedFont>
  </p:embeddedFontLst>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horzBarState="maximized">
    <p:restoredLeft sz="15611"/>
    <p:restoredTop sz="94610"/>
  </p:normalViewPr>
  <p:slideViewPr>
    <p:cSldViewPr snapToGrid="0" snapToObjects="1">
      <p:cViewPr varScale="1">
        <p:scale>
          <a:sx n="136" d="100"/>
          <a:sy n="136" d="100"/>
        </p:scale>
        <p:origin x="216" y="312"/>
      </p:cViewPr>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font" Target="fonts/font1.fntdata"/><Relationship Id="rId16" Type="http://schemas.openxmlformats.org/officeDocument/2006/relationships/font" Target="fonts/font2.fntdata"/><Relationship Id="rId17" Type="http://schemas.openxmlformats.org/officeDocument/2006/relationships/font" Target="fonts/font3.fntdata"/><Relationship Id="rId18" Type="http://schemas.openxmlformats.org/officeDocument/2006/relationships/font" Target="fonts/font4.fntdata"/><Relationship Id="rId19" Type="http://schemas.openxmlformats.org/officeDocument/2006/relationships/font" Target="fonts/font5.fntdata"/><Relationship Id="rId20" Type="http://schemas.openxmlformats.org/officeDocument/2006/relationships/font" Target="fonts/font6.fntdata"/><Relationship Id="rId21" Type="http://schemas.openxmlformats.org/officeDocument/2006/relationships/font" Target="fonts/font7.fntdata"/><Relationship Id="rId22" Type="http://schemas.openxmlformats.org/officeDocument/2006/relationships/font" Target="fonts/font8.fntdata"/><Relationship Id="rId23" Type="http://schemas.openxmlformats.org/officeDocument/2006/relationships/tableStyles" Target="tableStyles.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77" name=""/>
        <p:cNvGrpSpPr/>
        <p:nvPr/>
      </p:nvGrpSpPr>
      <p:grpSpPr>
        <a:xfrm>
          <a:off x="0" y="0"/>
          <a:ext cx="0" cy="0"/>
          <a:chOff x="0" y="0"/>
          <a:chExt cx="0" cy="0"/>
        </a:xfrm>
      </p:grpSpPr>
      <p:sp>
        <p:nvSpPr>
          <p:cNvPr id="1048724" name="Header Placeholder 1"/>
          <p:cNvSpPr>
            <a:spLocks noGrp="1"/>
          </p:cNvSpPr>
          <p:nvPr>
            <p:ph type="hdr" sz="quarter"/>
          </p:nvPr>
        </p:nvSpPr>
        <p:spPr>
          <a:xfrm>
            <a:off x="0" y="0"/>
            <a:ext cx="2971800" cy="458788"/>
          </a:xfrm>
          <a:prstGeom prst="rect"/>
        </p:spPr>
        <p:txBody>
          <a:bodyPr bIns="45720" lIns="91440" rIns="91440" rtlCol="0" tIns="45720" vert="horz"/>
          <a:lstStyle>
            <a:lvl1pPr algn="l">
              <a:defRPr sz="1200"/>
            </a:lvl1pPr>
          </a:lstStyle>
          <a:p>
            <a:endParaRPr lang="en-US"/>
          </a:p>
        </p:txBody>
      </p:sp>
      <p:sp>
        <p:nvSpPr>
          <p:cNvPr id="1048725" name="Date Placeholder 2"/>
          <p:cNvSpPr>
            <a:spLocks noGrp="1"/>
          </p:cNvSpPr>
          <p:nvPr>
            <p:ph type="dt" idx="1"/>
          </p:nvPr>
        </p:nvSpPr>
        <p:spPr>
          <a:xfrm>
            <a:off x="3884613" y="0"/>
            <a:ext cx="2971800" cy="458788"/>
          </a:xfrm>
          <a:prstGeom prst="rect"/>
        </p:spPr>
        <p:txBody>
          <a:bodyPr bIns="45720" lIns="91440" rIns="91440" rtlCol="0" tIns="45720" vert="horz"/>
          <a:lstStyle>
            <a:lvl1pPr algn="r">
              <a:defRPr sz="1200"/>
            </a:lvl1pPr>
          </a:lstStyle>
          <a:p>
            <a:fld id="{5282F153-3F37-0F45-9E97-73ACFA13230C}" type="datetimeFigureOut">
              <a:rPr lang="en-US"/>
              <a:t>7/23/19</a:t>
            </a:fld>
            <a:endParaRPr lang="en-US"/>
          </a:p>
        </p:txBody>
      </p:sp>
      <p:sp>
        <p:nvSpPr>
          <p:cNvPr id="1048726" name="Slide Image Placeholder 3"/>
          <p:cNvSpPr>
            <a:spLocks noChangeAspect="1" noRot="1" noGrp="1"/>
          </p:cNvSpPr>
          <p:nvPr>
            <p:ph type="sldImg" idx="2"/>
          </p:nvPr>
        </p:nvSpPr>
        <p:spPr>
          <a:xfrm>
            <a:off x="685800" y="1143000"/>
            <a:ext cx="5486400" cy="3086100"/>
          </a:xfrm>
          <a:prstGeom prst="rect"/>
          <a:noFill/>
          <a:ln w="12700">
            <a:solidFill>
              <a:prstClr val="black"/>
            </a:solidFill>
          </a:ln>
        </p:spPr>
        <p:txBody>
          <a:bodyPr anchor="ctr" bIns="45720" lIns="91440" rIns="91440" rtlCol="0" tIns="45720" vert="horz"/>
          <a:p>
            <a:endParaRPr lang="en-US"/>
          </a:p>
        </p:txBody>
      </p:sp>
      <p:sp>
        <p:nvSpPr>
          <p:cNvPr id="1048727" name="Notes Placeholder 4"/>
          <p:cNvSpPr>
            <a:spLocks noGrp="1"/>
          </p:cNvSpPr>
          <p:nvPr>
            <p:ph type="body" sz="quarter" idx="3"/>
          </p:nvPr>
        </p:nvSpPr>
        <p:spPr>
          <a:xfrm>
            <a:off x="685800" y="4400550"/>
            <a:ext cx="5486400" cy="3600450"/>
          </a:xfrm>
          <a:prstGeom prst="rect"/>
        </p:spPr>
        <p:txBody>
          <a:bodyPr bIns="45720" lIns="91440" rIns="91440" rtlCol="0" tIns="45720" vert="horz"/>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28" name="Footer Placeholder 5"/>
          <p:cNvSpPr>
            <a:spLocks noGrp="1"/>
          </p:cNvSpPr>
          <p:nvPr>
            <p:ph type="ftr" sz="quarter" idx="4"/>
          </p:nvPr>
        </p:nvSpPr>
        <p:spPr>
          <a:xfrm>
            <a:off x="0" y="8685213"/>
            <a:ext cx="2971800" cy="458787"/>
          </a:xfrm>
          <a:prstGeom prst="rect"/>
        </p:spPr>
        <p:txBody>
          <a:bodyPr anchor="b" bIns="45720" lIns="91440" rIns="91440" rtlCol="0" tIns="45720" vert="horz"/>
          <a:lstStyle>
            <a:lvl1pPr algn="l">
              <a:defRPr sz="1200"/>
            </a:lvl1pPr>
          </a:lstStyle>
          <a:p>
            <a:endParaRPr lang="en-US"/>
          </a:p>
        </p:txBody>
      </p:sp>
      <p:sp>
        <p:nvSpPr>
          <p:cNvPr id="1048729" name="Slide Number Placeholder 6"/>
          <p:cNvSpPr>
            <a:spLocks noGrp="1"/>
          </p:cNvSpPr>
          <p:nvPr>
            <p:ph type="sldNum" sz="quarter" idx="5"/>
          </p:nvPr>
        </p:nvSpPr>
        <p:spPr>
          <a:xfrm>
            <a:off x="3884613" y="8685213"/>
            <a:ext cx="2971800" cy="458787"/>
          </a:xfrm>
          <a:prstGeom prst="rect"/>
        </p:spPr>
        <p:txBody>
          <a:bodyPr anchor="b" bIns="45720" lIns="91440" rIns="91440" rtlCol="0" tIns="45720" vert="horz"/>
          <a:lstStyle>
            <a:lvl1pPr algn="r">
              <a:defRPr sz="1200"/>
            </a:lvl1pPr>
          </a:lstStyle>
          <a:p>
            <a:fld id="{CE5E9CC1-C706-0F49-92D6-E571CC5EEA8F}" type="slidenum">
              <a:rPr lang="en-US"/>
              <a:t>‹#›</a:t>
            </a:fld>
            <a:endParaRPr lang="en-US"/>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27" name=""/>
        <p:cNvGrpSpPr/>
        <p:nvPr/>
      </p:nvGrpSpPr>
      <p:grpSpPr>
        <a:xfrm>
          <a:off x="0" y="0"/>
          <a:ext cx="0" cy="0"/>
          <a:chOff x="0" y="0"/>
          <a:chExt cx="0" cy="0"/>
        </a:xfrm>
      </p:grpSpPr>
      <p:sp>
        <p:nvSpPr>
          <p:cNvPr id="1048580" name="Slide Image Placeholder 1"/>
          <p:cNvSpPr>
            <a:spLocks noChangeAspect="1" noRot="1" noGrp="1"/>
          </p:cNvSpPr>
          <p:nvPr>
            <p:ph type="sldImg"/>
          </p:nvPr>
        </p:nvSpPr>
        <p:spPr/>
      </p:sp>
      <p:sp>
        <p:nvSpPr>
          <p:cNvPr id="1048581" name="Notes Placeholder 2"/>
          <p:cNvSpPr>
            <a:spLocks noGrp="1"/>
          </p:cNvSpPr>
          <p:nvPr>
            <p:ph type="body" idx="1"/>
          </p:nvPr>
        </p:nvSpPr>
        <p:spPr/>
        <p:txBody>
          <a:bodyPr/>
          <a:p>
            <a:r>
              <a:rPr dirty="0" lang="en-US"/>
              <a:t/>
            </a:r>
            <a:endParaRPr dirty="0" lang="en-US"/>
          </a:p>
        </p:txBody>
      </p:sp>
      <p:sp>
        <p:nvSpPr>
          <p:cNvPr id="1048582" name="Slide Number Placeholder 3"/>
          <p:cNvSpPr>
            <a:spLocks noGrp="1"/>
          </p:cNvSpPr>
          <p:nvPr>
            <p:ph type="sldNum" sz="quarter" idx="10"/>
          </p:nvPr>
        </p:nvSpPr>
        <p:spPr/>
        <p:txBody>
          <a:bodyPr/>
          <a:p>
            <a:fld id="{F7021451-1387-4CA6-816F-3879F97B5CBC}" type="slidenum">
              <a:rPr lang="en-US"/>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585" name="Slide Image Placeholder 1"/>
          <p:cNvSpPr>
            <a:spLocks noChangeAspect="1" noRot="1" noGrp="1"/>
          </p:cNvSpPr>
          <p:nvPr>
            <p:ph type="sldImg"/>
          </p:nvPr>
        </p:nvSpPr>
        <p:spPr/>
      </p:sp>
      <p:sp>
        <p:nvSpPr>
          <p:cNvPr id="1048586" name="Notes Placeholder 2"/>
          <p:cNvSpPr>
            <a:spLocks noGrp="1"/>
          </p:cNvSpPr>
          <p:nvPr>
            <p:ph type="body" idx="1"/>
          </p:nvPr>
        </p:nvSpPr>
        <p:spPr/>
        <p:txBody>
          <a:bodyPr/>
          <a:p>
            <a:r>
              <a:rPr dirty="0" lang="en-US"/>
              <a:t/>
            </a:r>
            <a:endParaRPr dirty="0" lang="en-US"/>
          </a:p>
        </p:txBody>
      </p:sp>
      <p:sp>
        <p:nvSpPr>
          <p:cNvPr id="1048587" name="Slide Number Placeholder 3"/>
          <p:cNvSpPr>
            <a:spLocks noGrp="1"/>
          </p:cNvSpPr>
          <p:nvPr>
            <p:ph type="sldNum" sz="quarter" idx="10"/>
          </p:nvPr>
        </p:nvSpPr>
        <p:spPr/>
        <p:txBody>
          <a:bodyPr/>
          <a:p>
            <a:fld id="{F7021451-1387-4CA6-816F-3879F97B5CBC}" type="slidenum">
              <a:rPr lang="en-US"/>
              <a:t>1</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598" name="Slide Image Placeholder 1"/>
          <p:cNvSpPr>
            <a:spLocks noChangeAspect="1" noRot="1" noGrp="1"/>
          </p:cNvSpPr>
          <p:nvPr>
            <p:ph type="sldImg"/>
          </p:nvPr>
        </p:nvSpPr>
        <p:spPr/>
      </p:sp>
      <p:sp>
        <p:nvSpPr>
          <p:cNvPr id="1048599" name="Notes Placeholder 2"/>
          <p:cNvSpPr>
            <a:spLocks noGrp="1"/>
          </p:cNvSpPr>
          <p:nvPr>
            <p:ph type="body" idx="1"/>
          </p:nvPr>
        </p:nvSpPr>
        <p:spPr/>
        <p:txBody>
          <a:bodyPr/>
          <a:p>
            <a:r>
              <a:rPr dirty="0" lang="en-US"/>
              <a:t/>
            </a:r>
            <a:endParaRPr dirty="0" lang="en-US"/>
          </a:p>
        </p:txBody>
      </p:sp>
      <p:sp>
        <p:nvSpPr>
          <p:cNvPr id="1048600" name="Slide Number Placeholder 3"/>
          <p:cNvSpPr>
            <a:spLocks noGrp="1"/>
          </p:cNvSpPr>
          <p:nvPr>
            <p:ph type="sldNum" sz="quarter" idx="10"/>
          </p:nvPr>
        </p:nvSpPr>
        <p:spPr/>
        <p:txBody>
          <a:bodyPr/>
          <a:p>
            <a:fld id="{F7021451-1387-4CA6-816F-3879F97B5CBC}" type="slidenum">
              <a:rPr lang="en-US"/>
              <a:t>2</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611" name="Slide Image Placeholder 1"/>
          <p:cNvSpPr>
            <a:spLocks noChangeAspect="1" noRot="1" noGrp="1"/>
          </p:cNvSpPr>
          <p:nvPr>
            <p:ph type="sldImg"/>
          </p:nvPr>
        </p:nvSpPr>
        <p:spPr/>
      </p:sp>
      <p:sp>
        <p:nvSpPr>
          <p:cNvPr id="1048612" name="Notes Placeholder 2"/>
          <p:cNvSpPr>
            <a:spLocks noGrp="1"/>
          </p:cNvSpPr>
          <p:nvPr>
            <p:ph type="body" idx="1"/>
          </p:nvPr>
        </p:nvSpPr>
        <p:spPr/>
        <p:txBody>
          <a:bodyPr/>
          <a:p>
            <a:r>
              <a:rPr dirty="0" lang="en-US"/>
              <a:t/>
            </a:r>
            <a:endParaRPr dirty="0" lang="en-US"/>
          </a:p>
        </p:txBody>
      </p:sp>
      <p:sp>
        <p:nvSpPr>
          <p:cNvPr id="1048613" name="Slide Number Placeholder 3"/>
          <p:cNvSpPr>
            <a:spLocks noGrp="1"/>
          </p:cNvSpPr>
          <p:nvPr>
            <p:ph type="sldNum" sz="quarter" idx="10"/>
          </p:nvPr>
        </p:nvSpPr>
        <p:spPr/>
        <p:txBody>
          <a:bodyPr/>
          <a:p>
            <a:fld id="{F7021451-1387-4CA6-816F-3879F97B5CBC}" type="slidenum">
              <a:rPr lang="en-US"/>
              <a:t>3</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33" name="Slide Image Placeholder 1"/>
          <p:cNvSpPr>
            <a:spLocks noChangeAspect="1" noRot="1" noGrp="1"/>
          </p:cNvSpPr>
          <p:nvPr>
            <p:ph type="sldImg"/>
          </p:nvPr>
        </p:nvSpPr>
        <p:spPr/>
      </p:sp>
      <p:sp>
        <p:nvSpPr>
          <p:cNvPr id="1048634" name="Notes Placeholder 2"/>
          <p:cNvSpPr>
            <a:spLocks noGrp="1"/>
          </p:cNvSpPr>
          <p:nvPr>
            <p:ph type="body" idx="1"/>
          </p:nvPr>
        </p:nvSpPr>
        <p:spPr/>
        <p:txBody>
          <a:bodyPr/>
          <a:p>
            <a:r>
              <a:rPr dirty="0" lang="en-US"/>
              <a:t/>
            </a:r>
            <a:endParaRPr dirty="0" lang="en-US"/>
          </a:p>
        </p:txBody>
      </p:sp>
      <p:sp>
        <p:nvSpPr>
          <p:cNvPr id="1048635" name="Slide Number Placeholder 3"/>
          <p:cNvSpPr>
            <a:spLocks noGrp="1"/>
          </p:cNvSpPr>
          <p:nvPr>
            <p:ph type="sldNum" sz="quarter" idx="10"/>
          </p:nvPr>
        </p:nvSpPr>
        <p:spPr/>
        <p:txBody>
          <a:bodyPr/>
          <a:p>
            <a:fld id="{F7021451-1387-4CA6-816F-3879F97B5CBC}" type="slidenum">
              <a:rPr lang="en-US"/>
              <a:t>4</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46" name="Slide Image Placeholder 1"/>
          <p:cNvSpPr>
            <a:spLocks noChangeAspect="1" noRot="1" noGrp="1"/>
          </p:cNvSpPr>
          <p:nvPr>
            <p:ph type="sldImg"/>
          </p:nvPr>
        </p:nvSpPr>
        <p:spPr/>
      </p:sp>
      <p:sp>
        <p:nvSpPr>
          <p:cNvPr id="1048647" name="Notes Placeholder 2"/>
          <p:cNvSpPr>
            <a:spLocks noGrp="1"/>
          </p:cNvSpPr>
          <p:nvPr>
            <p:ph type="body" idx="1"/>
          </p:nvPr>
        </p:nvSpPr>
        <p:spPr/>
        <p:txBody>
          <a:bodyPr/>
          <a:p>
            <a:r>
              <a:rPr dirty="0" lang="en-US"/>
              <a:t/>
            </a:r>
            <a:endParaRPr dirty="0" lang="en-US"/>
          </a:p>
        </p:txBody>
      </p:sp>
      <p:sp>
        <p:nvSpPr>
          <p:cNvPr id="1048648" name="Slide Number Placeholder 3"/>
          <p:cNvSpPr>
            <a:spLocks noGrp="1"/>
          </p:cNvSpPr>
          <p:nvPr>
            <p:ph type="sldNum" sz="quarter" idx="10"/>
          </p:nvPr>
        </p:nvSpPr>
        <p:spPr/>
        <p:txBody>
          <a:bodyPr/>
          <a:p>
            <a:fld id="{F7021451-1387-4CA6-816F-3879F97B5CBC}" type="slidenum">
              <a:rPr lang="en-US"/>
              <a:t>5</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53" name=""/>
        <p:cNvGrpSpPr/>
        <p:nvPr/>
      </p:nvGrpSpPr>
      <p:grpSpPr>
        <a:xfrm>
          <a:off x="0" y="0"/>
          <a:ext cx="0" cy="0"/>
          <a:chOff x="0" y="0"/>
          <a:chExt cx="0" cy="0"/>
        </a:xfrm>
      </p:grpSpPr>
      <p:sp>
        <p:nvSpPr>
          <p:cNvPr id="1048657" name="Slide Image Placeholder 1"/>
          <p:cNvSpPr>
            <a:spLocks noChangeAspect="1" noRot="1" noGrp="1"/>
          </p:cNvSpPr>
          <p:nvPr>
            <p:ph type="sldImg"/>
          </p:nvPr>
        </p:nvSpPr>
        <p:spPr/>
      </p:sp>
      <p:sp>
        <p:nvSpPr>
          <p:cNvPr id="1048658" name="Notes Placeholder 2"/>
          <p:cNvSpPr>
            <a:spLocks noGrp="1"/>
          </p:cNvSpPr>
          <p:nvPr>
            <p:ph type="body" idx="1"/>
          </p:nvPr>
        </p:nvSpPr>
        <p:spPr/>
        <p:txBody>
          <a:bodyPr/>
          <a:p>
            <a:r>
              <a:rPr dirty="0" lang="en-US"/>
              <a:t/>
            </a:r>
            <a:endParaRPr dirty="0" lang="en-US"/>
          </a:p>
        </p:txBody>
      </p:sp>
      <p:sp>
        <p:nvSpPr>
          <p:cNvPr id="1048659" name="Slide Number Placeholder 3"/>
          <p:cNvSpPr>
            <a:spLocks noGrp="1"/>
          </p:cNvSpPr>
          <p:nvPr>
            <p:ph type="sldNum" sz="quarter" idx="10"/>
          </p:nvPr>
        </p:nvSpPr>
        <p:spPr/>
        <p:txBody>
          <a:bodyPr/>
          <a:p>
            <a:fld id="{F7021451-1387-4CA6-816F-3879F97B5CBC}" type="slidenum">
              <a:rPr lang="en-US"/>
              <a:t>6</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668" name="Slide Image Placeholder 1"/>
          <p:cNvSpPr>
            <a:spLocks noChangeAspect="1" noRot="1" noGrp="1"/>
          </p:cNvSpPr>
          <p:nvPr>
            <p:ph type="sldImg"/>
          </p:nvPr>
        </p:nvSpPr>
        <p:spPr/>
      </p:sp>
      <p:sp>
        <p:nvSpPr>
          <p:cNvPr id="1048669" name="Notes Placeholder 2"/>
          <p:cNvSpPr>
            <a:spLocks noGrp="1"/>
          </p:cNvSpPr>
          <p:nvPr>
            <p:ph type="body" idx="1"/>
          </p:nvPr>
        </p:nvSpPr>
        <p:spPr/>
        <p:txBody>
          <a:bodyPr/>
          <a:p>
            <a:r>
              <a:rPr dirty="0" lang="en-US"/>
              <a:t/>
            </a:r>
            <a:endParaRPr dirty="0" lang="en-US"/>
          </a:p>
        </p:txBody>
      </p:sp>
      <p:sp>
        <p:nvSpPr>
          <p:cNvPr id="1048670" name="Slide Number Placeholder 3"/>
          <p:cNvSpPr>
            <a:spLocks noGrp="1"/>
          </p:cNvSpPr>
          <p:nvPr>
            <p:ph type="sldNum" sz="quarter" idx="10"/>
          </p:nvPr>
        </p:nvSpPr>
        <p:spPr/>
        <p:txBody>
          <a:bodyPr/>
          <a:p>
            <a:fld id="{F7021451-1387-4CA6-816F-3879F97B5CBC}" type="slidenum">
              <a:rPr lang="en-US"/>
              <a:t>7</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61" name=""/>
        <p:cNvGrpSpPr/>
        <p:nvPr/>
      </p:nvGrpSpPr>
      <p:grpSpPr>
        <a:xfrm>
          <a:off x="0" y="0"/>
          <a:ext cx="0" cy="0"/>
          <a:chOff x="0" y="0"/>
          <a:chExt cx="0" cy="0"/>
        </a:xfrm>
      </p:grpSpPr>
      <p:sp>
        <p:nvSpPr>
          <p:cNvPr id="1048686" name="Slide Image Placeholder 1"/>
          <p:cNvSpPr>
            <a:spLocks noChangeAspect="1" noRot="1" noGrp="1"/>
          </p:cNvSpPr>
          <p:nvPr>
            <p:ph type="sldImg"/>
          </p:nvPr>
        </p:nvSpPr>
        <p:spPr/>
      </p:sp>
      <p:sp>
        <p:nvSpPr>
          <p:cNvPr id="1048687" name="Notes Placeholder 2"/>
          <p:cNvSpPr>
            <a:spLocks noGrp="1"/>
          </p:cNvSpPr>
          <p:nvPr>
            <p:ph type="body" idx="1"/>
          </p:nvPr>
        </p:nvSpPr>
        <p:spPr/>
        <p:txBody>
          <a:bodyPr/>
          <a:p>
            <a:r>
              <a:rPr dirty="0" lang="en-US"/>
              <a:t/>
            </a:r>
            <a:endParaRPr dirty="0" lang="en-US"/>
          </a:p>
        </p:txBody>
      </p:sp>
      <p:sp>
        <p:nvSpPr>
          <p:cNvPr id="1048688" name="Slide Number Placeholder 3"/>
          <p:cNvSpPr>
            <a:spLocks noGrp="1"/>
          </p:cNvSpPr>
          <p:nvPr>
            <p:ph type="sldNum" sz="quarter" idx="10"/>
          </p:nvPr>
        </p:nvSpPr>
        <p:spPr/>
        <p:txBody>
          <a:bodyPr/>
          <a:p>
            <a:fld id="{F7021451-1387-4CA6-816F-3879F97B5CBC}" type="slidenum">
              <a:rPr lang="en-US"/>
              <a:t>8</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705" name="Slide Image Placeholder 1"/>
          <p:cNvSpPr>
            <a:spLocks noChangeAspect="1" noRot="1" noGrp="1"/>
          </p:cNvSpPr>
          <p:nvPr>
            <p:ph type="sldImg"/>
          </p:nvPr>
        </p:nvSpPr>
        <p:spPr/>
      </p:sp>
      <p:sp>
        <p:nvSpPr>
          <p:cNvPr id="1048706" name="Notes Placeholder 2"/>
          <p:cNvSpPr>
            <a:spLocks noGrp="1"/>
          </p:cNvSpPr>
          <p:nvPr>
            <p:ph type="body" idx="1"/>
          </p:nvPr>
        </p:nvSpPr>
        <p:spPr/>
        <p:txBody>
          <a:bodyPr/>
          <a:p>
            <a:r>
              <a:rPr dirty="0" lang="en-US"/>
              <a:t/>
            </a:r>
            <a:endParaRPr dirty="0" lang="en-US"/>
          </a:p>
        </p:txBody>
      </p:sp>
      <p:sp>
        <p:nvSpPr>
          <p:cNvPr id="1048707" name="Slide Number Placeholder 3"/>
          <p:cNvSpPr>
            <a:spLocks noGrp="1"/>
          </p:cNvSpPr>
          <p:nvPr>
            <p:ph type="sldNum" sz="quarter" idx="10"/>
          </p:nvPr>
        </p:nvSpPr>
        <p:spPr/>
        <p:txBody>
          <a:bodyPr/>
          <a:p>
            <a:fld id="{F7021451-1387-4CA6-816F-3879F97B5CBC}" type="slidenum">
              <a:rPr lang="en-US"/>
              <a:t>9</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69" name=""/>
        <p:cNvGrpSpPr/>
        <p:nvPr/>
      </p:nvGrpSpPr>
      <p:grpSpPr>
        <a:xfrm>
          <a:off x="0" y="0"/>
          <a:ext cx="0" cy="0"/>
          <a:chOff x="0" y="0"/>
          <a:chExt cx="0" cy="0"/>
        </a:xfrm>
      </p:grpSpPr>
      <p:sp>
        <p:nvSpPr>
          <p:cNvPr id="1048713" name="Slide Image Placeholder 1"/>
          <p:cNvSpPr>
            <a:spLocks noChangeAspect="1" noRot="1" noGrp="1"/>
          </p:cNvSpPr>
          <p:nvPr>
            <p:ph type="sldImg"/>
          </p:nvPr>
        </p:nvSpPr>
        <p:spPr/>
      </p:sp>
      <p:sp>
        <p:nvSpPr>
          <p:cNvPr id="1048714" name="Notes Placeholder 2"/>
          <p:cNvSpPr>
            <a:spLocks noGrp="1"/>
          </p:cNvSpPr>
          <p:nvPr>
            <p:ph type="body" idx="1"/>
          </p:nvPr>
        </p:nvSpPr>
        <p:spPr/>
        <p:txBody>
          <a:bodyPr/>
          <a:p>
            <a:r>
              <a:rPr dirty="0" lang="en-US"/>
              <a:t/>
            </a:r>
            <a:endParaRPr dirty="0" lang="en-US"/>
          </a:p>
        </p:txBody>
      </p:sp>
      <p:sp>
        <p:nvSpPr>
          <p:cNvPr id="1048715" name="Slide Number Placeholder 3"/>
          <p:cNvSpPr>
            <a:spLocks noGrp="1"/>
          </p:cNvSpPr>
          <p:nvPr>
            <p:ph type="sldNum" sz="quarter" idx="10"/>
          </p:nvPr>
        </p:nvSpPr>
        <p:spPr/>
        <p:txBody>
          <a:bodyPr/>
          <a:p>
            <a:fld id="{F7021451-1387-4CA6-816F-3879F97B5CBC}" type="slidenum">
              <a:rPr lang="en-US"/>
              <a:t>10</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721" name="Slide Image Placeholder 1"/>
          <p:cNvSpPr>
            <a:spLocks noChangeAspect="1" noRot="1" noGrp="1"/>
          </p:cNvSpPr>
          <p:nvPr>
            <p:ph type="sldImg"/>
          </p:nvPr>
        </p:nvSpPr>
        <p:spPr/>
      </p:sp>
      <p:sp>
        <p:nvSpPr>
          <p:cNvPr id="1048722" name="Notes Placeholder 2"/>
          <p:cNvSpPr>
            <a:spLocks noGrp="1"/>
          </p:cNvSpPr>
          <p:nvPr>
            <p:ph type="body" idx="1"/>
          </p:nvPr>
        </p:nvSpPr>
        <p:spPr/>
        <p:txBody>
          <a:bodyPr/>
          <a:p>
            <a:r>
              <a:rPr dirty="0" lang="en-US"/>
              <a:t/>
            </a:r>
            <a:endParaRPr dirty="0" lang="en-US"/>
          </a:p>
        </p:txBody>
      </p:sp>
      <p:sp>
        <p:nvSpPr>
          <p:cNvPr id="1048723" name="Slide Number Placeholder 3"/>
          <p:cNvSpPr>
            <a:spLocks noGrp="1"/>
          </p:cNvSpPr>
          <p:nvPr>
            <p:ph type="sldNum" sz="quarter" idx="10"/>
          </p:nvPr>
        </p:nvSpPr>
        <p:spPr/>
        <p:txBody>
          <a:bodyPr/>
          <a:p>
            <a:fld id="{F7021451-1387-4CA6-816F-3879F97B5CBC}" type="slidenum">
              <a:rPr lang="en-US"/>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hyperlink" Target="https://gamma.app/?utm_source=made-with-gamma" TargetMode="External"/><Relationship Id="rId2" Type="http://schemas.openxmlformats.org/officeDocument/2006/relationships/image" Target="../media/image1.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hyperlink" Target="https://gamma.app/?utm_source=made-with-gamma" TargetMode="External"/><Relationship Id="rId2" Type="http://schemas.openxmlformats.org/officeDocument/2006/relationships/image" Target="../media/image2.png"/><Relationship Id="rId3"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hyperlink" Target="https://gamma.app/?utm_source=made-with-gamma" TargetMode="External"/><Relationship Id="rId2" Type="http://schemas.openxmlformats.org/officeDocument/2006/relationships/image" Target="../media/image3.png"/><Relationship Id="rId3"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hyperlink" Target="https://gamma.app/?utm_source=made-with-gamma" TargetMode="External"/><Relationship Id="rId2" Type="http://schemas.openxmlformats.org/officeDocument/2006/relationships/image" Target="../media/image4.png"/><Relationship Id="rId3"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hyperlink" Target="https://gamma.app/?utm_source=made-with-gamma" TargetMode="External"/><Relationship Id="rId2" Type="http://schemas.openxmlformats.org/officeDocument/2006/relationships/image" Target="../media/image5.png"/><Relationship Id="rId3"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hyperlink" Target="https://gamma.app/?utm_source=made-with-gamma" TargetMode="External"/><Relationship Id="rId2" Type="http://schemas.openxmlformats.org/officeDocument/2006/relationships/image" Target="../media/image6.png"/><Relationship Id="rId3"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hyperlink" Target="https://gamma.app/?utm_source=made-with-gamma" TargetMode="External"/><Relationship Id="rId2" Type="http://schemas.openxmlformats.org/officeDocument/2006/relationships/image" Target="../media/image7.png"/><Relationship Id="rId3"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hyperlink" Target="https://gamma.app/?utm_source=made-with-gamma" TargetMode="External"/><Relationship Id="rId2" Type="http://schemas.openxmlformats.org/officeDocument/2006/relationships/image" Target="../media/image8.png"/><Relationship Id="rId3"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hyperlink" Target="https://gamma.app/?utm_source=made-with-gamma" TargetMode="External"/><Relationship Id="rId2" Type="http://schemas.openxmlformats.org/officeDocument/2006/relationships/image" Target="../media/image9.png"/><Relationship Id="rId3"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hyperlink" Target="https://gamma.app/?utm_source=made-with-gamma" TargetMode="External"/><Relationship Id="rId2" Type="http://schemas.openxmlformats.org/officeDocument/2006/relationships/image" Target="../media/image10.pn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76"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p14:prism dir="l" isContent="1" isInverted="0"/>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24" name=""/>
        <p:cNvGrpSpPr/>
        <p:nvPr/>
      </p:nvGrpSpPr>
      <p:grpSpPr>
        <a:xfrm>
          <a:off x="0" y="0"/>
          <a:ext cx="0" cy="0"/>
          <a:chOff x="0" y="0"/>
          <a:chExt cx="0" cy="0"/>
        </a:xfrm>
      </p:grpSpPr>
      <p:sp>
        <p:nvSpPr>
          <p:cNvPr id="1048576" name="Shape 0"/>
          <p:cNvSpPr/>
          <p:nvPr/>
        </p:nvSpPr>
        <p:spPr>
          <a:xfrm>
            <a:off x="0" y="0"/>
            <a:ext cx="14630400" cy="8229600"/>
          </a:xfrm>
          <a:prstGeom prst="rect"/>
          <a:solidFill>
            <a:srgbClr val="181719"/>
          </a:solidFill>
        </p:spPr>
      </p:sp>
      <p:sp>
        <p:nvSpPr>
          <p:cNvPr id="1048577" name="Shape 1"/>
          <p:cNvSpPr/>
          <p:nvPr/>
        </p:nvSpPr>
        <p:spPr>
          <a:xfrm>
            <a:off x="0" y="0"/>
            <a:ext cx="14630400" cy="8229600"/>
          </a:xfrm>
          <a:prstGeom prst="rect"/>
          <a:solidFill>
            <a:srgbClr val="242429"/>
          </a:solidFill>
        </p:spPr>
      </p:sp>
      <p:pic>
        <p:nvPicPr>
          <p:cNvPr id="2097152" name="Image 0" descr="preencoded.png">
            <a:hlinkClick r:id="rId1" tooltip=""/>
          </p:cNvPr>
          <p:cNvPicPr>
            <a:picLocks noChangeAspect="1"/>
          </p:cNvPicPr>
          <p:nvPr/>
        </p:nvPicPr>
        <p:blipFill>
          <a:blip xmlns:r="http://schemas.openxmlformats.org/officeDocument/2006/relationships" r:embed="rId2"/>
          <a:stretch>
            <a:fillRect/>
          </a:stretch>
        </p:blipFill>
        <p:spPr>
          <a:xfrm>
            <a:off x="12839215" y="7749540"/>
            <a:ext cx="1722605" cy="41148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p14:prism dir="l" isContent="1" isInverted="0"/>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34" name=""/>
        <p:cNvGrpSpPr/>
        <p:nvPr/>
      </p:nvGrpSpPr>
      <p:grpSpPr>
        <a:xfrm>
          <a:off x="0" y="0"/>
          <a:ext cx="0" cy="0"/>
          <a:chOff x="0" y="0"/>
          <a:chExt cx="0" cy="0"/>
        </a:xfrm>
      </p:grpSpPr>
      <p:sp>
        <p:nvSpPr>
          <p:cNvPr id="1048588" name="Shape 0"/>
          <p:cNvSpPr/>
          <p:nvPr/>
        </p:nvSpPr>
        <p:spPr>
          <a:xfrm>
            <a:off x="0" y="0"/>
            <a:ext cx="14630400" cy="8229600"/>
          </a:xfrm>
          <a:prstGeom prst="rect"/>
          <a:solidFill>
            <a:srgbClr val="181719"/>
          </a:solidFill>
        </p:spPr>
      </p:sp>
      <p:sp>
        <p:nvSpPr>
          <p:cNvPr id="1048589" name="Shape 1"/>
          <p:cNvSpPr/>
          <p:nvPr/>
        </p:nvSpPr>
        <p:spPr>
          <a:xfrm>
            <a:off x="0" y="0"/>
            <a:ext cx="14630400" cy="8229600"/>
          </a:xfrm>
          <a:prstGeom prst="rect"/>
          <a:solidFill>
            <a:srgbClr val="242429"/>
          </a:solidFill>
        </p:spPr>
      </p:sp>
      <p:pic>
        <p:nvPicPr>
          <p:cNvPr id="2097155" name="Image 0" descr="preencoded.png">
            <a:hlinkClick r:id="rId1" tooltip=""/>
          </p:cNvPr>
          <p:cNvPicPr>
            <a:picLocks noChangeAspect="1"/>
          </p:cNvPicPr>
          <p:nvPr/>
        </p:nvPicPr>
        <p:blipFill>
          <a:blip xmlns:r="http://schemas.openxmlformats.org/officeDocument/2006/relationships" r:embed="rId2"/>
          <a:stretch>
            <a:fillRect/>
          </a:stretch>
        </p:blipFill>
        <p:spPr>
          <a:xfrm>
            <a:off x="12839215" y="7749540"/>
            <a:ext cx="1722605" cy="41148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p14:prism dir="l" isContent="1" isInverted="0"/>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38" name=""/>
        <p:cNvGrpSpPr/>
        <p:nvPr/>
      </p:nvGrpSpPr>
      <p:grpSpPr>
        <a:xfrm>
          <a:off x="0" y="0"/>
          <a:ext cx="0" cy="0"/>
          <a:chOff x="0" y="0"/>
          <a:chExt cx="0" cy="0"/>
        </a:xfrm>
      </p:grpSpPr>
      <p:sp>
        <p:nvSpPr>
          <p:cNvPr id="1048601" name="Shape 0"/>
          <p:cNvSpPr/>
          <p:nvPr/>
        </p:nvSpPr>
        <p:spPr>
          <a:xfrm>
            <a:off x="0" y="0"/>
            <a:ext cx="14630400" cy="8229600"/>
          </a:xfrm>
          <a:prstGeom prst="rect"/>
          <a:solidFill>
            <a:srgbClr val="181719"/>
          </a:solidFill>
        </p:spPr>
      </p:sp>
      <p:sp>
        <p:nvSpPr>
          <p:cNvPr id="1048602" name="Shape 1"/>
          <p:cNvSpPr/>
          <p:nvPr/>
        </p:nvSpPr>
        <p:spPr>
          <a:xfrm>
            <a:off x="0" y="0"/>
            <a:ext cx="14630400" cy="8229600"/>
          </a:xfrm>
          <a:prstGeom prst="rect"/>
          <a:solidFill>
            <a:srgbClr val="242429"/>
          </a:solidFill>
        </p:spPr>
      </p:sp>
      <p:pic>
        <p:nvPicPr>
          <p:cNvPr id="2097160" name="Image 0" descr="preencoded.png">
            <a:hlinkClick r:id="rId1" tooltip=""/>
          </p:cNvPr>
          <p:cNvPicPr>
            <a:picLocks noChangeAspect="1"/>
          </p:cNvPicPr>
          <p:nvPr/>
        </p:nvPicPr>
        <p:blipFill>
          <a:blip xmlns:r="http://schemas.openxmlformats.org/officeDocument/2006/relationships" r:embed="rId2"/>
          <a:stretch>
            <a:fillRect/>
          </a:stretch>
        </p:blipFill>
        <p:spPr>
          <a:xfrm>
            <a:off x="12839215" y="7749540"/>
            <a:ext cx="1722605" cy="41148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p14:prism dir="l" isContent="1" isInverted="0"/>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42" name=""/>
        <p:cNvGrpSpPr/>
        <p:nvPr/>
      </p:nvGrpSpPr>
      <p:grpSpPr>
        <a:xfrm>
          <a:off x="0" y="0"/>
          <a:ext cx="0" cy="0"/>
          <a:chOff x="0" y="0"/>
          <a:chExt cx="0" cy="0"/>
        </a:xfrm>
      </p:grpSpPr>
      <p:sp>
        <p:nvSpPr>
          <p:cNvPr id="1048614" name="Shape 0"/>
          <p:cNvSpPr/>
          <p:nvPr/>
        </p:nvSpPr>
        <p:spPr>
          <a:xfrm>
            <a:off x="0" y="0"/>
            <a:ext cx="14630400" cy="8229600"/>
          </a:xfrm>
          <a:prstGeom prst="rect"/>
          <a:solidFill>
            <a:srgbClr val="181719"/>
          </a:solidFill>
        </p:spPr>
      </p:sp>
      <p:sp>
        <p:nvSpPr>
          <p:cNvPr id="1048615" name="Shape 1"/>
          <p:cNvSpPr/>
          <p:nvPr/>
        </p:nvSpPr>
        <p:spPr>
          <a:xfrm>
            <a:off x="0" y="0"/>
            <a:ext cx="14630400" cy="8229600"/>
          </a:xfrm>
          <a:prstGeom prst="rect"/>
          <a:solidFill>
            <a:srgbClr val="242429"/>
          </a:solidFill>
        </p:spPr>
      </p:sp>
      <p:pic>
        <p:nvPicPr>
          <p:cNvPr id="2097165" name="Image 0" descr="preencoded.png">
            <a:hlinkClick r:id="rId1" tooltip=""/>
          </p:cNvPr>
          <p:cNvPicPr>
            <a:picLocks noChangeAspect="1"/>
          </p:cNvPicPr>
          <p:nvPr/>
        </p:nvPicPr>
        <p:blipFill>
          <a:blip xmlns:r="http://schemas.openxmlformats.org/officeDocument/2006/relationships" r:embed="rId2"/>
          <a:stretch>
            <a:fillRect/>
          </a:stretch>
        </p:blipFill>
        <p:spPr>
          <a:xfrm>
            <a:off x="12839215" y="7749540"/>
            <a:ext cx="1722605" cy="41148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p14:prism dir="l" isContent="1" isInverted="0"/>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46" name=""/>
        <p:cNvGrpSpPr/>
        <p:nvPr/>
      </p:nvGrpSpPr>
      <p:grpSpPr>
        <a:xfrm>
          <a:off x="0" y="0"/>
          <a:ext cx="0" cy="0"/>
          <a:chOff x="0" y="0"/>
          <a:chExt cx="0" cy="0"/>
        </a:xfrm>
      </p:grpSpPr>
      <p:sp>
        <p:nvSpPr>
          <p:cNvPr id="1048636" name="Shape 0"/>
          <p:cNvSpPr/>
          <p:nvPr/>
        </p:nvSpPr>
        <p:spPr>
          <a:xfrm>
            <a:off x="0" y="0"/>
            <a:ext cx="14630400" cy="8229600"/>
          </a:xfrm>
          <a:prstGeom prst="rect"/>
          <a:solidFill>
            <a:srgbClr val="181719"/>
          </a:solidFill>
        </p:spPr>
      </p:sp>
      <p:sp>
        <p:nvSpPr>
          <p:cNvPr id="1048637" name="Shape 1"/>
          <p:cNvSpPr/>
          <p:nvPr/>
        </p:nvSpPr>
        <p:spPr>
          <a:xfrm>
            <a:off x="0" y="0"/>
            <a:ext cx="14630400" cy="8229600"/>
          </a:xfrm>
          <a:prstGeom prst="rect"/>
          <a:solidFill>
            <a:srgbClr val="242429"/>
          </a:solidFill>
        </p:spPr>
      </p:sp>
      <p:pic>
        <p:nvPicPr>
          <p:cNvPr id="2097170" name="Image 0" descr="preencoded.png">
            <a:hlinkClick r:id="rId1" tooltip=""/>
          </p:cNvPr>
          <p:cNvPicPr>
            <a:picLocks noChangeAspect="1"/>
          </p:cNvPicPr>
          <p:nvPr/>
        </p:nvPicPr>
        <p:blipFill>
          <a:blip xmlns:r="http://schemas.openxmlformats.org/officeDocument/2006/relationships" r:embed="rId2"/>
          <a:stretch>
            <a:fillRect/>
          </a:stretch>
        </p:blipFill>
        <p:spPr>
          <a:xfrm>
            <a:off x="12839215" y="7749540"/>
            <a:ext cx="1722605" cy="41148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p14:prism dir="l" isContent="1" isInverted="0"/>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50" name=""/>
        <p:cNvGrpSpPr/>
        <p:nvPr/>
      </p:nvGrpSpPr>
      <p:grpSpPr>
        <a:xfrm>
          <a:off x="0" y="0"/>
          <a:ext cx="0" cy="0"/>
          <a:chOff x="0" y="0"/>
          <a:chExt cx="0" cy="0"/>
        </a:xfrm>
      </p:grpSpPr>
      <p:sp>
        <p:nvSpPr>
          <p:cNvPr id="1048649" name="Shape 0"/>
          <p:cNvSpPr/>
          <p:nvPr/>
        </p:nvSpPr>
        <p:spPr>
          <a:xfrm>
            <a:off x="0" y="0"/>
            <a:ext cx="14630400" cy="8229600"/>
          </a:xfrm>
          <a:prstGeom prst="rect"/>
          <a:solidFill>
            <a:srgbClr val="181719"/>
          </a:solidFill>
        </p:spPr>
      </p:sp>
      <p:sp>
        <p:nvSpPr>
          <p:cNvPr id="1048650" name="Shape 1"/>
          <p:cNvSpPr/>
          <p:nvPr/>
        </p:nvSpPr>
        <p:spPr>
          <a:xfrm>
            <a:off x="0" y="0"/>
            <a:ext cx="14630400" cy="8229600"/>
          </a:xfrm>
          <a:prstGeom prst="rect"/>
          <a:solidFill>
            <a:srgbClr val="242429"/>
          </a:solidFill>
        </p:spPr>
      </p:sp>
      <p:pic>
        <p:nvPicPr>
          <p:cNvPr id="2097175" name="Image 0" descr="preencoded.png">
            <a:hlinkClick r:id="rId1" tooltip=""/>
          </p:cNvPr>
          <p:cNvPicPr>
            <a:picLocks noChangeAspect="1"/>
          </p:cNvPicPr>
          <p:nvPr/>
        </p:nvPicPr>
        <p:blipFill>
          <a:blip xmlns:r="http://schemas.openxmlformats.org/officeDocument/2006/relationships" r:embed="rId2"/>
          <a:stretch>
            <a:fillRect/>
          </a:stretch>
        </p:blipFill>
        <p:spPr>
          <a:xfrm>
            <a:off x="12839215" y="7749540"/>
            <a:ext cx="1722605" cy="41148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p14:prism dir="l" isContent="1" isInverted="0"/>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54" name=""/>
        <p:cNvGrpSpPr/>
        <p:nvPr/>
      </p:nvGrpSpPr>
      <p:grpSpPr>
        <a:xfrm>
          <a:off x="0" y="0"/>
          <a:ext cx="0" cy="0"/>
          <a:chOff x="0" y="0"/>
          <a:chExt cx="0" cy="0"/>
        </a:xfrm>
      </p:grpSpPr>
      <p:sp>
        <p:nvSpPr>
          <p:cNvPr id="1048660" name="Shape 0"/>
          <p:cNvSpPr/>
          <p:nvPr/>
        </p:nvSpPr>
        <p:spPr>
          <a:xfrm>
            <a:off x="0" y="0"/>
            <a:ext cx="14630400" cy="8229600"/>
          </a:xfrm>
          <a:prstGeom prst="rect"/>
          <a:solidFill>
            <a:srgbClr val="181719"/>
          </a:solidFill>
        </p:spPr>
      </p:sp>
      <p:sp>
        <p:nvSpPr>
          <p:cNvPr id="1048661" name="Shape 1"/>
          <p:cNvSpPr/>
          <p:nvPr/>
        </p:nvSpPr>
        <p:spPr>
          <a:xfrm>
            <a:off x="0" y="0"/>
            <a:ext cx="14630400" cy="8229600"/>
          </a:xfrm>
          <a:prstGeom prst="rect"/>
          <a:solidFill>
            <a:srgbClr val="242429"/>
          </a:solidFill>
        </p:spPr>
      </p:sp>
      <p:pic>
        <p:nvPicPr>
          <p:cNvPr id="2097177" name="Image 0" descr="preencoded.png">
            <a:hlinkClick r:id="rId1" tooltip=""/>
          </p:cNvPr>
          <p:cNvPicPr>
            <a:picLocks noChangeAspect="1"/>
          </p:cNvPicPr>
          <p:nvPr/>
        </p:nvPicPr>
        <p:blipFill>
          <a:blip xmlns:r="http://schemas.openxmlformats.org/officeDocument/2006/relationships" r:embed="rId2"/>
          <a:stretch>
            <a:fillRect/>
          </a:stretch>
        </p:blipFill>
        <p:spPr>
          <a:xfrm>
            <a:off x="12839215" y="7749540"/>
            <a:ext cx="1722605" cy="41148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p14:prism dir="l" isContent="1" isInverted="0"/>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58" name=""/>
        <p:cNvGrpSpPr/>
        <p:nvPr/>
      </p:nvGrpSpPr>
      <p:grpSpPr>
        <a:xfrm>
          <a:off x="0" y="0"/>
          <a:ext cx="0" cy="0"/>
          <a:chOff x="0" y="0"/>
          <a:chExt cx="0" cy="0"/>
        </a:xfrm>
      </p:grpSpPr>
      <p:sp>
        <p:nvSpPr>
          <p:cNvPr id="1048671" name="Shape 0"/>
          <p:cNvSpPr/>
          <p:nvPr/>
        </p:nvSpPr>
        <p:spPr>
          <a:xfrm>
            <a:off x="0" y="0"/>
            <a:ext cx="14630400" cy="8229600"/>
          </a:xfrm>
          <a:prstGeom prst="rect"/>
          <a:solidFill>
            <a:srgbClr val="181719"/>
          </a:solidFill>
        </p:spPr>
      </p:sp>
      <p:sp>
        <p:nvSpPr>
          <p:cNvPr id="1048672" name="Shape 1"/>
          <p:cNvSpPr/>
          <p:nvPr/>
        </p:nvSpPr>
        <p:spPr>
          <a:xfrm>
            <a:off x="0" y="0"/>
            <a:ext cx="14630400" cy="8229600"/>
          </a:xfrm>
          <a:prstGeom prst="rect"/>
          <a:solidFill>
            <a:srgbClr val="242429"/>
          </a:solidFill>
        </p:spPr>
      </p:sp>
      <p:pic>
        <p:nvPicPr>
          <p:cNvPr id="2097181" name="Image 0" descr="preencoded.png">
            <a:hlinkClick r:id="rId1" tooltip=""/>
          </p:cNvPr>
          <p:cNvPicPr>
            <a:picLocks noChangeAspect="1"/>
          </p:cNvPicPr>
          <p:nvPr/>
        </p:nvPicPr>
        <p:blipFill>
          <a:blip xmlns:r="http://schemas.openxmlformats.org/officeDocument/2006/relationships" r:embed="rId2"/>
          <a:stretch>
            <a:fillRect/>
          </a:stretch>
        </p:blipFill>
        <p:spPr>
          <a:xfrm>
            <a:off x="12839215" y="7749540"/>
            <a:ext cx="1722605" cy="41148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p14:prism dir="l" isContent="1" isInverted="0"/>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62" name=""/>
        <p:cNvGrpSpPr/>
        <p:nvPr/>
      </p:nvGrpSpPr>
      <p:grpSpPr>
        <a:xfrm>
          <a:off x="0" y="0"/>
          <a:ext cx="0" cy="0"/>
          <a:chOff x="0" y="0"/>
          <a:chExt cx="0" cy="0"/>
        </a:xfrm>
      </p:grpSpPr>
      <p:sp>
        <p:nvSpPr>
          <p:cNvPr id="1048689" name="Shape 0"/>
          <p:cNvSpPr/>
          <p:nvPr/>
        </p:nvSpPr>
        <p:spPr>
          <a:xfrm>
            <a:off x="0" y="0"/>
            <a:ext cx="14630400" cy="8229600"/>
          </a:xfrm>
          <a:prstGeom prst="rect"/>
          <a:solidFill>
            <a:srgbClr val="181719"/>
          </a:solidFill>
        </p:spPr>
      </p:sp>
      <p:sp>
        <p:nvSpPr>
          <p:cNvPr id="1048690" name="Shape 1"/>
          <p:cNvSpPr/>
          <p:nvPr/>
        </p:nvSpPr>
        <p:spPr>
          <a:xfrm>
            <a:off x="0" y="0"/>
            <a:ext cx="14630400" cy="8229600"/>
          </a:xfrm>
          <a:prstGeom prst="rect"/>
          <a:solidFill>
            <a:srgbClr val="242429"/>
          </a:solidFill>
        </p:spPr>
      </p:sp>
      <p:pic>
        <p:nvPicPr>
          <p:cNvPr id="2097184" name="Image 0" descr="preencoded.png">
            <a:hlinkClick r:id="rId1" tooltip=""/>
          </p:cNvPr>
          <p:cNvPicPr>
            <a:picLocks noChangeAspect="1"/>
          </p:cNvPicPr>
          <p:nvPr/>
        </p:nvPicPr>
        <p:blipFill>
          <a:blip xmlns:r="http://schemas.openxmlformats.org/officeDocument/2006/relationships" r:embed="rId2"/>
          <a:stretch>
            <a:fillRect/>
          </a:stretch>
        </p:blipFill>
        <p:spPr>
          <a:xfrm>
            <a:off x="12839215" y="7749540"/>
            <a:ext cx="1722605" cy="41148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p14:prism dir="l" isContent="1" isInverted="0"/>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66" name=""/>
        <p:cNvGrpSpPr/>
        <p:nvPr/>
      </p:nvGrpSpPr>
      <p:grpSpPr>
        <a:xfrm>
          <a:off x="0" y="0"/>
          <a:ext cx="0" cy="0"/>
          <a:chOff x="0" y="0"/>
          <a:chExt cx="0" cy="0"/>
        </a:xfrm>
      </p:grpSpPr>
      <p:sp>
        <p:nvSpPr>
          <p:cNvPr id="1048708" name="Shape 0"/>
          <p:cNvSpPr/>
          <p:nvPr/>
        </p:nvSpPr>
        <p:spPr>
          <a:xfrm>
            <a:off x="0" y="0"/>
            <a:ext cx="14630400" cy="8229600"/>
          </a:xfrm>
          <a:prstGeom prst="rect"/>
          <a:solidFill>
            <a:srgbClr val="181719"/>
          </a:solidFill>
        </p:spPr>
      </p:sp>
      <p:sp>
        <p:nvSpPr>
          <p:cNvPr id="1048709" name="Shape 1"/>
          <p:cNvSpPr/>
          <p:nvPr/>
        </p:nvSpPr>
        <p:spPr>
          <a:xfrm>
            <a:off x="0" y="0"/>
            <a:ext cx="14630400" cy="8229600"/>
          </a:xfrm>
          <a:prstGeom prst="rect"/>
          <a:solidFill>
            <a:srgbClr val="242429"/>
          </a:solidFill>
        </p:spPr>
      </p:sp>
      <p:pic>
        <p:nvPicPr>
          <p:cNvPr id="2097190" name="Image 0" descr="preencoded.png">
            <a:hlinkClick r:id="rId1" tooltip=""/>
          </p:cNvPr>
          <p:cNvPicPr>
            <a:picLocks noChangeAspect="1"/>
          </p:cNvPicPr>
          <p:nvPr/>
        </p:nvPicPr>
        <p:blipFill>
          <a:blip xmlns:r="http://schemas.openxmlformats.org/officeDocument/2006/relationships" r:embed="rId2"/>
          <a:stretch>
            <a:fillRect/>
          </a:stretch>
        </p:blipFill>
        <p:spPr>
          <a:xfrm>
            <a:off x="12839215" y="7749540"/>
            <a:ext cx="1722605" cy="41148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p14:prism dir="l" isContent="1" isInverted="0"/>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2" name=""/>
        <p:cNvGrpSpPr/>
        <p:nvPr/>
      </p:nvGrpSpPr>
      <p:grpSpPr>
        <a:xfrm>
          <a:off x="0" y="0"/>
          <a:ext cx="0" cy="0"/>
          <a:chOff x="0" y="0"/>
          <a:chExt cx="0" cy="0"/>
        </a:xfrm>
      </p:grpSpPr>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xmlns:p14="http://schemas.microsoft.com/office/powerpoint/2010/main" spd="slow" p14:dur="2000">
        <p14:prism dir="l" isContent="1" isInverted="0"/>
      </p:transition>
    </mc:Choice>
    <mc:Fallback>
      <p:transition spd="slow">
        <p:fade/>
      </p:transition>
    </mc:Fallback>
  </mc:AlternateContent>
  <p:hf dt="0" ftr="0" hdr="0" sldNum="0"/>
  <p:txStyles>
    <p:titleStyle>
      <a:lvl1pPr algn="ctr" defTabSz="914400" eaLnBrk="1" hangingPunct="1" latinLnBrk="0" rtl="0">
        <a:spcBef>
          <a:spcPct val="0"/>
        </a:spcBef>
        <a:buNone/>
        <a:defRPr sz="4400" kern="1200">
          <a:solidFill>
            <a:schemeClr val="tx1"/>
          </a:solidFill>
          <a:latin typeface="+mj-lt"/>
          <a:ea typeface="+mj-ea"/>
          <a:cs typeface="+mj-cs"/>
        </a:defRPr>
      </a:lvl1pPr>
    </p:titleStyle>
    <p:bodyStyle>
      <a:lvl1pPr algn="l" defTabSz="914400" eaLnBrk="1" hangingPunct="1" indent="-342900" latinLnBrk="0" marL="342900" rtl="0">
        <a:spcBef>
          <a:spcPct val="20000"/>
        </a:spcBef>
        <a:buFont typeface="Arial" pitchFamily="34" charset="0"/>
        <a:buChar char="•"/>
        <a:defRPr sz="3200" kern="1200">
          <a:solidFill>
            <a:schemeClr val="tx1"/>
          </a:solidFill>
          <a:latin typeface="+mn-lt"/>
          <a:ea typeface="+mn-ea"/>
          <a:cs typeface="+mn-cs"/>
        </a:defRPr>
      </a:lvl1pPr>
      <a:lvl2pPr algn="l" defTabSz="914400" eaLnBrk="1" hangingPunct="1" indent="-285750" latinLnBrk="0" marL="742950" rtl="0">
        <a:spcBef>
          <a:spcPct val="20000"/>
        </a:spcBef>
        <a:buFont typeface="Arial" pitchFamily="34" charset="0"/>
        <a:buChar char="–"/>
        <a:defRPr sz="2800" kern="1200">
          <a:solidFill>
            <a:schemeClr val="tx1"/>
          </a:solidFill>
          <a:latin typeface="+mn-lt"/>
          <a:ea typeface="+mn-ea"/>
          <a:cs typeface="+mn-cs"/>
        </a:defRPr>
      </a:lvl2pPr>
      <a:lvl3pPr algn="l" defTabSz="914400" eaLnBrk="1" hangingPunct="1" indent="-228600" latinLnBrk="0" marL="1143000" rtl="0">
        <a:spcBef>
          <a:spcPct val="20000"/>
        </a:spcBef>
        <a:buFont typeface="Arial" pitchFamily="34" charset="0"/>
        <a:buChar char="•"/>
        <a:defRPr sz="2400" kern="1200">
          <a:solidFill>
            <a:schemeClr val="tx1"/>
          </a:solidFill>
          <a:latin typeface="+mn-lt"/>
          <a:ea typeface="+mn-ea"/>
          <a:cs typeface="+mn-cs"/>
        </a:defRPr>
      </a:lvl3pPr>
      <a:lvl4pPr algn="l" defTabSz="914400" eaLnBrk="1" hangingPunct="1" indent="-228600" latinLnBrk="0" marL="1600200" rtl="0">
        <a:spcBef>
          <a:spcPct val="20000"/>
        </a:spcBef>
        <a:buFont typeface="Arial" pitchFamily="34" charset="0"/>
        <a:buChar char="–"/>
        <a:defRPr sz="2000" kern="1200">
          <a:solidFill>
            <a:schemeClr val="tx1"/>
          </a:solidFill>
          <a:latin typeface="+mn-lt"/>
          <a:ea typeface="+mn-ea"/>
          <a:cs typeface="+mn-cs"/>
        </a:defRPr>
      </a:lvl4pPr>
      <a:lvl5pPr algn="l" defTabSz="914400" eaLnBrk="1" hangingPunct="1" indent="-228600" latinLnBrk="0" marL="2057400" rtl="0">
        <a:spcBef>
          <a:spcPct val="20000"/>
        </a:spcBef>
        <a:buFont typeface="Arial" pitchFamily="34" charset="0"/>
        <a:buChar char="»"/>
        <a:defRPr sz="2000" kern="1200">
          <a:solidFill>
            <a:schemeClr val="tx1"/>
          </a:solidFill>
          <a:latin typeface="+mn-lt"/>
          <a:ea typeface="+mn-ea"/>
          <a:cs typeface="+mn-cs"/>
        </a:defRPr>
      </a:lvl5pPr>
      <a:lvl6pPr algn="l" defTabSz="914400" eaLnBrk="1" hangingPunct="1" indent="-228600" latinLnBrk="0" marL="2514600" rtl="0">
        <a:spcBef>
          <a:spcPct val="20000"/>
        </a:spcBef>
        <a:buFont typeface="Arial" pitchFamily="34" charset="0"/>
        <a:buChar char="•"/>
        <a:defRPr sz="2000" kern="1200">
          <a:solidFill>
            <a:schemeClr val="tx1"/>
          </a:solidFill>
          <a:latin typeface="+mn-lt"/>
          <a:ea typeface="+mn-ea"/>
          <a:cs typeface="+mn-cs"/>
        </a:defRPr>
      </a:lvl6pPr>
      <a:lvl7pPr algn="l" defTabSz="914400" eaLnBrk="1" hangingPunct="1" indent="-228600" latinLnBrk="0" marL="2971800" rtl="0">
        <a:spcBef>
          <a:spcPct val="20000"/>
        </a:spcBef>
        <a:buFont typeface="Arial" pitchFamily="34" charset="0"/>
        <a:buChar char="•"/>
        <a:defRPr sz="2000" kern="1200">
          <a:solidFill>
            <a:schemeClr val="tx1"/>
          </a:solidFill>
          <a:latin typeface="+mn-lt"/>
          <a:ea typeface="+mn-ea"/>
          <a:cs typeface="+mn-cs"/>
        </a:defRPr>
      </a:lvl7pPr>
      <a:lvl8pPr algn="l" defTabSz="914400" eaLnBrk="1" hangingPunct="1" indent="-228600" latinLnBrk="0" marL="3429000" rtl="0">
        <a:spcBef>
          <a:spcPct val="20000"/>
        </a:spcBef>
        <a:buFont typeface="Arial" pitchFamily="34" charset="0"/>
        <a:buChar char="•"/>
        <a:defRPr sz="2000" kern="1200">
          <a:solidFill>
            <a:schemeClr val="tx1"/>
          </a:solidFill>
          <a:latin typeface="+mn-lt"/>
          <a:ea typeface="+mn-ea"/>
          <a:cs typeface="+mn-cs"/>
        </a:defRPr>
      </a:lvl8pPr>
      <a:lvl9pPr algn="l" defTabSz="914400" eaLnBrk="1" hangingPunct="1" indent="-228600" latinLnBrk="0" marL="3886200" rtl="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14.png"/><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image" Target="../media/image18.png"/><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slideLayout" Target="../slideLayouts/slideLayout4.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5.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25.png"/><Relationship Id="rId2" Type="http://schemas.openxmlformats.org/officeDocument/2006/relationships/image" Target="../media/image26.png"/><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slideLayout" Target="../slideLayouts/slideLayout6.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29.png"/><Relationship Id="rId2" Type="http://schemas.openxmlformats.org/officeDocument/2006/relationships/slideLayout" Target="../slideLayouts/slideLayout7.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1.png"/><Relationship Id="rId3" Type="http://schemas.openxmlformats.org/officeDocument/2006/relationships/image" Target="../media/image32.png"/><Relationship Id="rId4" Type="http://schemas.openxmlformats.org/officeDocument/2006/relationships/slideLayout" Target="../slideLayouts/slideLayout8.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33.png"/><Relationship Id="rId2" Type="http://schemas.openxmlformats.org/officeDocument/2006/relationships/image" Target="../media/image34.png"/><Relationship Id="rId3" Type="http://schemas.openxmlformats.org/officeDocument/2006/relationships/slideLayout" Target="../slideLayouts/slideLayout9.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6.png"/><Relationship Id="rId3" Type="http://schemas.openxmlformats.org/officeDocument/2006/relationships/image" Target="../media/image37.png"/><Relationship Id="rId4" Type="http://schemas.openxmlformats.org/officeDocument/2006/relationships/image" Target="../media/image38.png"/><Relationship Id="rId5" Type="http://schemas.openxmlformats.org/officeDocument/2006/relationships/image" Target="../media/image39.png"/><Relationship Id="rId6" Type="http://schemas.openxmlformats.org/officeDocument/2006/relationships/slideLayout" Target="../slideLayouts/slideLayout10.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40.png"/><Relationship Id="rId2" Type="http://schemas.openxmlformats.org/officeDocument/2006/relationships/slideLayout" Target="../slideLayouts/slideLayout1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1.xml"/><Relationship Id="rId3"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25" name=""/>
        <p:cNvGrpSpPr/>
        <p:nvPr/>
      </p:nvGrpSpPr>
      <p:grpSpPr>
        <a:xfrm>
          <a:off x="0" y="0"/>
          <a:ext cx="0" cy="0"/>
          <a:chOff x="0" y="0"/>
          <a:chExt cx="0" cy="0"/>
        </a:xfrm>
      </p:grpSpPr>
      <p:pic>
        <p:nvPicPr>
          <p:cNvPr id="2097153" name="Image 0" descr="preencoded.png"/>
          <p:cNvPicPr>
            <a:picLocks noChangeAspect="1"/>
          </p:cNvPicPr>
          <p:nvPr/>
        </p:nvPicPr>
        <p:blipFill>
          <a:blip xmlns:r="http://schemas.openxmlformats.org/officeDocument/2006/relationships" r:embed="rId1"/>
          <a:stretch>
            <a:fillRect/>
          </a:stretch>
        </p:blipFill>
        <p:spPr>
          <a:xfrm>
            <a:off x="10264097" y="0"/>
            <a:ext cx="4366303" cy="8229600"/>
          </a:xfrm>
          <a:prstGeom prst="rect"/>
        </p:spPr>
      </p:pic>
      <p:sp>
        <p:nvSpPr>
          <p:cNvPr id="1048578" name="Text 0"/>
          <p:cNvSpPr/>
          <p:nvPr/>
        </p:nvSpPr>
        <p:spPr>
          <a:xfrm>
            <a:off x="392767" y="470021"/>
            <a:ext cx="9817046" cy="4174964"/>
          </a:xfrm>
          <a:prstGeom prst="rect"/>
          <a:noFill/>
          <a:ln>
            <a:noFill/>
            <a:prstDash val="solid"/>
          </a:ln>
        </p:spPr>
        <p:txBody>
          <a:bodyPr anchor="t" bIns="0" lIns="0" rIns="0" rtlCol="0" tIns="0" wrap="square"/>
          <a:p>
            <a:pPr algn="ctr" indent="0" marL="0">
              <a:lnSpc>
                <a:spcPct val="100000"/>
              </a:lnSpc>
              <a:buNone/>
            </a:pPr>
            <a:r>
              <a:rPr b="1" dirty="0" sz="6600" lang="en-US">
                <a:solidFill>
                  <a:srgbClr val="92D04F"/>
                </a:solidFill>
                <a:latin typeface="Instrument Sans Medium" pitchFamily="34" charset="0"/>
                <a:ea typeface="Instrument Sans Medium" pitchFamily="34" charset="-122"/>
                <a:cs typeface="Instrument Sans Medium" pitchFamily="34" charset="-120"/>
              </a:rPr>
              <a:t>Existentialism and Education: A Global Perspective</a:t>
            </a:r>
            <a:endParaRPr b="1" dirty="0" sz="6600" lang="en-US">
              <a:solidFill>
                <a:srgbClr val="92D04F"/>
              </a:solidFill>
            </a:endParaRPr>
          </a:p>
        </p:txBody>
      </p:sp>
      <p:sp>
        <p:nvSpPr>
          <p:cNvPr id="1048579" name="Text 1"/>
          <p:cNvSpPr/>
          <p:nvPr/>
        </p:nvSpPr>
        <p:spPr>
          <a:xfrm>
            <a:off x="793790" y="5074762"/>
            <a:ext cx="7556421" cy="1646412"/>
          </a:xfrm>
          <a:prstGeom prst="rect"/>
          <a:noFill/>
        </p:spPr>
        <p:txBody>
          <a:bodyPr anchor="t" bIns="0" lIns="0" rIns="0" rtlCol="0" tIns="0" wrap="square"/>
          <a:p>
            <a:pPr algn="ctr" indent="0" marL="0">
              <a:lnSpc>
                <a:spcPct val="100000"/>
              </a:lnSpc>
              <a:buNone/>
            </a:pPr>
            <a:r>
              <a:rPr dirty="0" sz="3200" lang="en-US">
                <a:solidFill>
                  <a:srgbClr val="FFCB00"/>
                </a:solidFill>
                <a:latin typeface="Inter" pitchFamily="34" charset="0"/>
                <a:ea typeface="Inter" pitchFamily="34" charset="-122"/>
                <a:cs typeface="Inter" pitchFamily="34" charset="-120"/>
              </a:rPr>
              <a:t>B</a:t>
            </a:r>
            <a:r>
              <a:rPr dirty="0" sz="3200" lang="en-US">
                <a:solidFill>
                  <a:srgbClr val="FFCB00"/>
                </a:solidFill>
                <a:latin typeface="Inter" pitchFamily="34" charset="0"/>
                <a:ea typeface="Inter" pitchFamily="34" charset="-122"/>
                <a:cs typeface="Inter" pitchFamily="34" charset="-120"/>
              </a:rPr>
              <a:t>y</a:t>
            </a:r>
            <a:endParaRPr dirty="0" sz="3200" lang="en-US">
              <a:solidFill>
                <a:srgbClr val="FFCB00"/>
              </a:solidFill>
            </a:endParaRPr>
          </a:p>
          <a:p>
            <a:pPr algn="ctr" indent="0" marL="0">
              <a:lnSpc>
                <a:spcPct val="100000"/>
              </a:lnSpc>
              <a:buNone/>
            </a:pPr>
            <a:r>
              <a:rPr dirty="0" sz="3200" lang="en-US">
                <a:solidFill>
                  <a:srgbClr val="FFCB00"/>
                </a:solidFill>
                <a:latin typeface="Inter" pitchFamily="34" charset="0"/>
                <a:ea typeface="Inter" pitchFamily="34" charset="-122"/>
                <a:cs typeface="Inter" pitchFamily="34" charset="-120"/>
              </a:rPr>
              <a:t>D</a:t>
            </a:r>
            <a:r>
              <a:rPr dirty="0" sz="3200" lang="en-US">
                <a:solidFill>
                  <a:srgbClr val="FFCB00"/>
                </a:solidFill>
                <a:latin typeface="Inter" pitchFamily="34" charset="0"/>
                <a:ea typeface="Inter" pitchFamily="34" charset="-122"/>
                <a:cs typeface="Inter" pitchFamily="34" charset="-120"/>
              </a:rPr>
              <a:t>r</a:t>
            </a:r>
            <a:r>
              <a:rPr dirty="0" sz="3200" lang="en-US">
                <a:solidFill>
                  <a:srgbClr val="FFCB00"/>
                </a:solidFill>
                <a:latin typeface="Inter" pitchFamily="34" charset="0"/>
                <a:ea typeface="Inter" pitchFamily="34" charset="-122"/>
                <a:cs typeface="Inter" pitchFamily="34" charset="-120"/>
              </a:rPr>
              <a:t>. </a:t>
            </a:r>
            <a:r>
              <a:rPr dirty="0" sz="3200" lang="en-US">
                <a:solidFill>
                  <a:srgbClr val="FFCB00"/>
                </a:solidFill>
                <a:latin typeface="Inter" pitchFamily="34" charset="0"/>
                <a:ea typeface="Inter" pitchFamily="34" charset="-122"/>
                <a:cs typeface="Inter" pitchFamily="34" charset="-120"/>
              </a:rPr>
              <a:t>M</a:t>
            </a:r>
            <a:r>
              <a:rPr dirty="0" sz="3200" lang="en-US">
                <a:solidFill>
                  <a:srgbClr val="FFCB00"/>
                </a:solidFill>
                <a:latin typeface="Inter" pitchFamily="34" charset="0"/>
                <a:ea typeface="Inter" pitchFamily="34" charset="-122"/>
                <a:cs typeface="Inter" pitchFamily="34" charset="-120"/>
              </a:rPr>
              <a:t>u</a:t>
            </a:r>
            <a:r>
              <a:rPr dirty="0" sz="3200" lang="en-US">
                <a:solidFill>
                  <a:srgbClr val="FFCB00"/>
                </a:solidFill>
                <a:latin typeface="Inter" pitchFamily="34" charset="0"/>
                <a:ea typeface="Inter" pitchFamily="34" charset="-122"/>
                <a:cs typeface="Inter" pitchFamily="34" charset="-120"/>
              </a:rPr>
              <a:t>h</a:t>
            </a:r>
            <a:r>
              <a:rPr dirty="0" sz="3200" lang="en-US">
                <a:solidFill>
                  <a:srgbClr val="FFCB00"/>
                </a:solidFill>
                <a:latin typeface="Inter" pitchFamily="34" charset="0"/>
                <a:ea typeface="Inter" pitchFamily="34" charset="-122"/>
                <a:cs typeface="Inter" pitchFamily="34" charset="-120"/>
              </a:rPr>
              <a:t>ammad </a:t>
            </a:r>
            <a:r>
              <a:rPr dirty="0" sz="3200" lang="en-US">
                <a:solidFill>
                  <a:srgbClr val="FFCB00"/>
                </a:solidFill>
                <a:latin typeface="Inter" pitchFamily="34" charset="0"/>
                <a:ea typeface="Inter" pitchFamily="34" charset="-122"/>
                <a:cs typeface="Inter" pitchFamily="34" charset="-120"/>
              </a:rPr>
              <a:t>Aslam </a:t>
            </a:r>
            <a:endParaRPr dirty="0" sz="3200" lang="en-US">
              <a:solidFill>
                <a:srgbClr val="FFCB00"/>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p14:prism dir="l" isContent="1" isInverted="0"/>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name="Slide 1">
    <p:spTree>
      <p:nvGrpSpPr>
        <p:cNvPr id="31" name=""/>
        <p:cNvGrpSpPr/>
        <p:nvPr/>
      </p:nvGrpSpPr>
      <p:grpSpPr>
        <a:xfrm>
          <a:off x="0" y="0"/>
          <a:ext cx="0" cy="0"/>
          <a:chOff x="0" y="0"/>
          <a:chExt cx="0" cy="0"/>
        </a:xfrm>
      </p:grpSpPr>
      <p:pic>
        <p:nvPicPr>
          <p:cNvPr id="2097154" name="Image 0" descr="preencoded.png"/>
          <p:cNvPicPr>
            <a:picLocks noChangeAspect="1"/>
          </p:cNvPicPr>
          <p:nvPr/>
        </p:nvPicPr>
        <p:blipFill>
          <a:blip xmlns:r="http://schemas.openxmlformats.org/officeDocument/2006/relationships" r:embed="rId1"/>
          <a:stretch>
            <a:fillRect/>
          </a:stretch>
        </p:blipFill>
        <p:spPr>
          <a:xfrm>
            <a:off x="9144000" y="0"/>
            <a:ext cx="5486400" cy="8229600"/>
          </a:xfrm>
          <a:prstGeom prst="rect"/>
        </p:spPr>
      </p:pic>
      <p:sp>
        <p:nvSpPr>
          <p:cNvPr id="1048583" name="Text 0"/>
          <p:cNvSpPr/>
          <p:nvPr/>
        </p:nvSpPr>
        <p:spPr>
          <a:xfrm>
            <a:off x="793790" y="1037911"/>
            <a:ext cx="7556421" cy="2147095"/>
          </a:xfrm>
          <a:prstGeom prst="rect"/>
          <a:noFill/>
        </p:spPr>
        <p:txBody>
          <a:bodyPr anchor="t" bIns="0" lIns="0" rIns="0" rtlCol="0" tIns="0" wrap="square"/>
          <a:p>
            <a:pPr algn="l" indent="0" marL="0">
              <a:lnSpc>
                <a:spcPts val="5550"/>
              </a:lnSpc>
              <a:buNone/>
            </a:pPr>
            <a:r>
              <a:rPr dirty="0" sz="4450" lang="en-US">
                <a:solidFill>
                  <a:srgbClr val="EFD5FA"/>
                </a:solidFill>
                <a:latin typeface="Instrument Sans Medium" pitchFamily="34" charset="0"/>
                <a:ea typeface="Instrument Sans Medium" pitchFamily="34" charset="-122"/>
                <a:cs typeface="Instrument Sans Medium" pitchFamily="34" charset="-120"/>
              </a:rPr>
              <a:t>Existentialism and Education: A Global Perspective</a:t>
            </a:r>
            <a:endParaRPr dirty="0" sz="4450" lang="en-US"/>
          </a:p>
        </p:txBody>
      </p:sp>
      <p:sp>
        <p:nvSpPr>
          <p:cNvPr id="1048584" name="Text 1"/>
          <p:cNvSpPr/>
          <p:nvPr/>
        </p:nvSpPr>
        <p:spPr>
          <a:xfrm>
            <a:off x="793790" y="3213796"/>
            <a:ext cx="7556421" cy="2497155"/>
          </a:xfrm>
          <a:prstGeom prst="rect"/>
          <a:noFill/>
        </p:spPr>
        <p:txBody>
          <a:bodyPr anchor="t" bIns="0" lIns="0" rIns="0" rtlCol="0" tIns="0" wrap="square"/>
          <a:p>
            <a:pPr algn="l" indent="0" marL="0">
              <a:lnSpc>
                <a:spcPct val="100000"/>
              </a:lnSpc>
              <a:buNone/>
            </a:pPr>
            <a:r>
              <a:rPr dirty="0" sz="3600" lang="en-US">
                <a:solidFill>
                  <a:srgbClr val="C7CDD6"/>
                </a:solidFill>
                <a:latin typeface="Inter" pitchFamily="34" charset="0"/>
                <a:ea typeface="Inter" pitchFamily="34" charset="-122"/>
                <a:cs typeface="Inter" pitchFamily="34" charset="-120"/>
              </a:rPr>
              <a:t>Exploring the profound interplay between existential philosophy and educational practices across diverse societies.</a:t>
            </a:r>
            <a:endParaRPr dirty="0" sz="3600" lang="en-US"/>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p14:prism dir="l" isContent="1" isInverted="0"/>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35" name=""/>
        <p:cNvGrpSpPr/>
        <p:nvPr/>
      </p:nvGrpSpPr>
      <p:grpSpPr>
        <a:xfrm>
          <a:off x="0" y="0"/>
          <a:ext cx="0" cy="0"/>
          <a:chOff x="0" y="0"/>
          <a:chExt cx="0" cy="0"/>
        </a:xfrm>
      </p:grpSpPr>
      <p:sp>
        <p:nvSpPr>
          <p:cNvPr id="1048590" name="Text 0"/>
          <p:cNvSpPr/>
          <p:nvPr/>
        </p:nvSpPr>
        <p:spPr>
          <a:xfrm>
            <a:off x="793790" y="378057"/>
            <a:ext cx="13042821" cy="1687412"/>
          </a:xfrm>
          <a:prstGeom prst="rect"/>
          <a:noFill/>
        </p:spPr>
        <p:txBody>
          <a:bodyPr anchor="t" bIns="0" lIns="0" rIns="0" rtlCol="0" tIns="0" wrap="square"/>
          <a:p>
            <a:pPr algn="l" indent="0" marL="0">
              <a:lnSpc>
                <a:spcPts val="5550"/>
              </a:lnSpc>
              <a:buNone/>
            </a:pPr>
            <a:r>
              <a:rPr dirty="0" sz="4450" lang="en-US">
                <a:solidFill>
                  <a:srgbClr val="EFD5FA"/>
                </a:solidFill>
                <a:latin typeface="Instrument Sans Medium" pitchFamily="34" charset="0"/>
                <a:ea typeface="Instrument Sans Medium" pitchFamily="34" charset="-122"/>
                <a:cs typeface="Instrument Sans Medium" pitchFamily="34" charset="-120"/>
              </a:rPr>
              <a:t>Introduction to Existentialism: Freedom, Responsibility, Meaning</a:t>
            </a:r>
            <a:endParaRPr dirty="0" sz="4450" lang="en-US"/>
          </a:p>
        </p:txBody>
      </p:sp>
      <p:sp>
        <p:nvSpPr>
          <p:cNvPr id="1048591" name="Text 1"/>
          <p:cNvSpPr/>
          <p:nvPr/>
        </p:nvSpPr>
        <p:spPr>
          <a:xfrm>
            <a:off x="793790" y="2057541"/>
            <a:ext cx="13042821" cy="2342890"/>
          </a:xfrm>
          <a:prstGeom prst="rect"/>
          <a:noFill/>
        </p:spPr>
        <p:txBody>
          <a:bodyPr anchor="t" bIns="0" lIns="0" rIns="0" rtlCol="0" tIns="0" wrap="square"/>
          <a:p>
            <a:pPr algn="l" indent="0" marL="0">
              <a:lnSpc>
                <a:spcPct val="100000"/>
              </a:lnSpc>
              <a:buNone/>
            </a:pPr>
            <a:r>
              <a:rPr dirty="0" sz="3200" lang="en-US">
                <a:solidFill>
                  <a:srgbClr val="C7CDD6"/>
                </a:solidFill>
                <a:latin typeface="Inter" pitchFamily="34" charset="0"/>
                <a:ea typeface="Inter" pitchFamily="34" charset="-122"/>
                <a:cs typeface="Inter" pitchFamily="34" charset="-120"/>
              </a:rPr>
              <a:t>Existentialism emphasizes individual existence, freedom, and the search for meaning. It posits that humans are "condemned to be free," meaning we are responsible for our choices and defining our essence.</a:t>
            </a:r>
            <a:endParaRPr dirty="0" sz="3200" lang="en-US"/>
          </a:p>
        </p:txBody>
      </p:sp>
      <p:pic>
        <p:nvPicPr>
          <p:cNvPr id="2097156" name="Image 0" descr="preencoded.png"/>
          <p:cNvPicPr>
            <a:picLocks noChangeAspect="1"/>
          </p:cNvPicPr>
          <p:nvPr/>
        </p:nvPicPr>
        <p:blipFill>
          <a:blip xmlns:r="http://schemas.openxmlformats.org/officeDocument/2006/relationships" r:embed="rId1"/>
          <a:stretch>
            <a:fillRect/>
          </a:stretch>
        </p:blipFill>
        <p:spPr>
          <a:xfrm>
            <a:off x="793790" y="4655582"/>
            <a:ext cx="680442" cy="680442"/>
          </a:xfrm>
          <a:prstGeom prst="rect"/>
        </p:spPr>
      </p:pic>
      <p:sp>
        <p:nvSpPr>
          <p:cNvPr id="1048592" name="Text 2"/>
          <p:cNvSpPr/>
          <p:nvPr/>
        </p:nvSpPr>
        <p:spPr>
          <a:xfrm>
            <a:off x="1757720" y="4846915"/>
            <a:ext cx="2835235" cy="354330"/>
          </a:xfrm>
          <a:prstGeom prst="rect"/>
          <a:noFill/>
        </p:spPr>
        <p:txBody>
          <a:bodyPr anchor="t" bIns="0" lIns="0" rIns="0" rtlCol="0" tIns="0" wrap="none"/>
          <a:p>
            <a:pPr algn="l" indent="0" marL="0">
              <a:lnSpc>
                <a:spcPts val="2750"/>
              </a:lnSpc>
              <a:buNone/>
            </a:pPr>
            <a:r>
              <a:rPr b="1" dirty="0" sz="3200" lang="en-US">
                <a:solidFill>
                  <a:srgbClr val="FFC000"/>
                </a:solidFill>
                <a:latin typeface="Instrument Sans Medium" pitchFamily="34" charset="0"/>
                <a:ea typeface="Instrument Sans Medium" pitchFamily="34" charset="-122"/>
                <a:cs typeface="Instrument Sans Medium" pitchFamily="34" charset="-120"/>
              </a:rPr>
              <a:t>Radical Freedom</a:t>
            </a:r>
            <a:endParaRPr b="1" dirty="0" sz="3200" lang="en-US">
              <a:solidFill>
                <a:srgbClr val="FFC000"/>
              </a:solidFill>
            </a:endParaRPr>
          </a:p>
        </p:txBody>
      </p:sp>
      <p:sp>
        <p:nvSpPr>
          <p:cNvPr id="1048593" name="Text 3"/>
          <p:cNvSpPr/>
          <p:nvPr/>
        </p:nvSpPr>
        <p:spPr>
          <a:xfrm>
            <a:off x="1757720" y="5337334"/>
            <a:ext cx="3194685" cy="1088708"/>
          </a:xfrm>
          <a:prstGeom prst="rect"/>
          <a:noFill/>
        </p:spPr>
        <p:txBody>
          <a:bodyPr anchor="t" bIns="0" lIns="0" rIns="0" rtlCol="0" tIns="0" wrap="square"/>
          <a:p>
            <a:pPr algn="l" indent="0" marL="0">
              <a:lnSpc>
                <a:spcPct val="100000"/>
              </a:lnSpc>
              <a:buNone/>
            </a:pPr>
            <a:r>
              <a:rPr dirty="0" sz="2800" lang="en-US">
                <a:solidFill>
                  <a:srgbClr val="C7CDD6"/>
                </a:solidFill>
                <a:latin typeface="Inter" pitchFamily="34" charset="0"/>
                <a:ea typeface="Inter" pitchFamily="34" charset="-122"/>
                <a:cs typeface="Inter" pitchFamily="34" charset="-120"/>
              </a:rPr>
              <a:t>Individuals are free to choose their paths and define their values.</a:t>
            </a:r>
            <a:endParaRPr dirty="0" sz="2800" lang="en-US"/>
          </a:p>
        </p:txBody>
      </p:sp>
      <p:pic>
        <p:nvPicPr>
          <p:cNvPr id="2097157" name="Image 1" descr="preencoded.png"/>
          <p:cNvPicPr>
            <a:picLocks noChangeAspect="1"/>
          </p:cNvPicPr>
          <p:nvPr/>
        </p:nvPicPr>
        <p:blipFill>
          <a:blip xmlns:r="http://schemas.openxmlformats.org/officeDocument/2006/relationships" r:embed="rId2"/>
          <a:stretch>
            <a:fillRect/>
          </a:stretch>
        </p:blipFill>
        <p:spPr>
          <a:xfrm>
            <a:off x="5235893" y="4655582"/>
            <a:ext cx="680442" cy="680442"/>
          </a:xfrm>
          <a:prstGeom prst="rect"/>
        </p:spPr>
      </p:pic>
      <p:sp>
        <p:nvSpPr>
          <p:cNvPr id="1048594" name="Text 4"/>
          <p:cNvSpPr/>
          <p:nvPr/>
        </p:nvSpPr>
        <p:spPr>
          <a:xfrm>
            <a:off x="6199823" y="4846915"/>
            <a:ext cx="3187422" cy="354330"/>
          </a:xfrm>
          <a:prstGeom prst="rect"/>
          <a:noFill/>
        </p:spPr>
        <p:txBody>
          <a:bodyPr anchor="t" bIns="0" lIns="0" rIns="0" rtlCol="0" tIns="0" wrap="none"/>
          <a:p>
            <a:pPr algn="l" indent="0" marL="0">
              <a:lnSpc>
                <a:spcPts val="2750"/>
              </a:lnSpc>
              <a:buNone/>
            </a:pPr>
            <a:r>
              <a:rPr b="1" dirty="0" sz="2400" lang="en-US">
                <a:solidFill>
                  <a:srgbClr val="FFC000"/>
                </a:solidFill>
                <a:latin typeface="Instrument Sans Medium" pitchFamily="34" charset="0"/>
                <a:ea typeface="Instrument Sans Medium" pitchFamily="34" charset="-122"/>
                <a:cs typeface="Instrument Sans Medium" pitchFamily="34" charset="-120"/>
              </a:rPr>
              <a:t>Burden of Responsibility</a:t>
            </a:r>
            <a:endParaRPr b="1" dirty="0" sz="2400" lang="en-US">
              <a:solidFill>
                <a:srgbClr val="FFC000"/>
              </a:solidFill>
            </a:endParaRPr>
          </a:p>
        </p:txBody>
      </p:sp>
      <p:sp>
        <p:nvSpPr>
          <p:cNvPr id="1048595" name="Text 5"/>
          <p:cNvSpPr/>
          <p:nvPr/>
        </p:nvSpPr>
        <p:spPr>
          <a:xfrm>
            <a:off x="6199823" y="5337334"/>
            <a:ext cx="3194685" cy="1088708"/>
          </a:xfrm>
          <a:prstGeom prst="rect"/>
          <a:noFill/>
        </p:spPr>
        <p:txBody>
          <a:bodyPr anchor="t" bIns="0" lIns="0" rIns="0" rtlCol="0" tIns="0" wrap="square"/>
          <a:p>
            <a:pPr algn="l" indent="0" marL="0">
              <a:lnSpc>
                <a:spcPct val="100000"/>
              </a:lnSpc>
              <a:buNone/>
            </a:pPr>
            <a:r>
              <a:rPr dirty="0" sz="2800" lang="en-US">
                <a:solidFill>
                  <a:srgbClr val="C7CDD6"/>
                </a:solidFill>
                <a:latin typeface="Inter" pitchFamily="34" charset="0"/>
                <a:ea typeface="Inter" pitchFamily="34" charset="-122"/>
                <a:cs typeface="Inter" pitchFamily="34" charset="-120"/>
              </a:rPr>
              <a:t>Every choice carries weight, and we are accountable for our actions.</a:t>
            </a:r>
            <a:endParaRPr dirty="0" sz="2800" lang="en-US"/>
          </a:p>
        </p:txBody>
      </p:sp>
      <p:pic>
        <p:nvPicPr>
          <p:cNvPr id="2097158" name="Image 2" descr="preencoded.png"/>
          <p:cNvPicPr>
            <a:picLocks noChangeAspect="1"/>
          </p:cNvPicPr>
          <p:nvPr/>
        </p:nvPicPr>
        <p:blipFill>
          <a:blip xmlns:r="http://schemas.openxmlformats.org/officeDocument/2006/relationships" r:embed="rId3"/>
          <a:stretch>
            <a:fillRect/>
          </a:stretch>
        </p:blipFill>
        <p:spPr>
          <a:xfrm>
            <a:off x="9677995" y="4655582"/>
            <a:ext cx="680442" cy="680442"/>
          </a:xfrm>
          <a:prstGeom prst="rect"/>
        </p:spPr>
      </p:pic>
      <p:sp>
        <p:nvSpPr>
          <p:cNvPr id="1048596" name="Text 6"/>
          <p:cNvSpPr/>
          <p:nvPr/>
        </p:nvSpPr>
        <p:spPr>
          <a:xfrm>
            <a:off x="10641925" y="4846915"/>
            <a:ext cx="2835235" cy="354330"/>
          </a:xfrm>
          <a:prstGeom prst="rect"/>
          <a:noFill/>
        </p:spPr>
        <p:txBody>
          <a:bodyPr anchor="t" bIns="0" lIns="0" rIns="0" rtlCol="0" tIns="0" wrap="none"/>
          <a:p>
            <a:pPr algn="l" indent="0" marL="0">
              <a:lnSpc>
                <a:spcPts val="2750"/>
              </a:lnSpc>
              <a:buNone/>
            </a:pPr>
            <a:r>
              <a:rPr b="1" dirty="0" sz="2800" lang="en-US">
                <a:solidFill>
                  <a:srgbClr val="FFC000"/>
                </a:solidFill>
                <a:latin typeface="Instrument Sans Medium" pitchFamily="34" charset="0"/>
                <a:ea typeface="Instrument Sans Medium" pitchFamily="34" charset="-122"/>
                <a:cs typeface="Instrument Sans Medium" pitchFamily="34" charset="-120"/>
              </a:rPr>
              <a:t>Search for Meaning</a:t>
            </a:r>
            <a:endParaRPr b="1" dirty="0" sz="2800" lang="en-US">
              <a:solidFill>
                <a:srgbClr val="FFC000"/>
              </a:solidFill>
            </a:endParaRPr>
          </a:p>
        </p:txBody>
      </p:sp>
      <p:sp>
        <p:nvSpPr>
          <p:cNvPr id="1048597" name="Text 7"/>
          <p:cNvSpPr/>
          <p:nvPr/>
        </p:nvSpPr>
        <p:spPr>
          <a:xfrm>
            <a:off x="10641925" y="5337334"/>
            <a:ext cx="3194685" cy="1088708"/>
          </a:xfrm>
          <a:prstGeom prst="rect"/>
          <a:noFill/>
        </p:spPr>
        <p:txBody>
          <a:bodyPr anchor="t" bIns="0" lIns="0" rIns="0" rtlCol="0" tIns="0" wrap="square"/>
          <a:p>
            <a:pPr algn="l" indent="0" marL="0">
              <a:lnSpc>
                <a:spcPct val="100000"/>
              </a:lnSpc>
              <a:buNone/>
            </a:pPr>
            <a:r>
              <a:rPr dirty="0" sz="2800" lang="en-US">
                <a:solidFill>
                  <a:srgbClr val="C7CDD6"/>
                </a:solidFill>
                <a:latin typeface="Inter" pitchFamily="34" charset="0"/>
                <a:ea typeface="Inter" pitchFamily="34" charset="-122"/>
                <a:cs typeface="Inter" pitchFamily="34" charset="-120"/>
              </a:rPr>
              <a:t>In a world without inherent purpose, we must create our own.</a:t>
            </a:r>
            <a:endParaRPr dirty="0" sz="2800" lang="en-US"/>
          </a:p>
        </p:txBody>
      </p:sp>
      <p:pic>
        <p:nvPicPr>
          <p:cNvPr id="2097159" name="Image 0" descr="preencoded.png"/>
          <p:cNvPicPr>
            <a:picLocks/>
          </p:cNvPicPr>
          <p:nvPr/>
        </p:nvPicPr>
        <p:blipFill>
          <a:blip xmlns:r="http://schemas.openxmlformats.org/officeDocument/2006/relationships" r:embed="rId4"/>
          <a:stretch>
            <a:fillRect/>
          </a:stretch>
        </p:blipFill>
        <p:spPr>
          <a:xfrm>
            <a:off x="12779130" y="7739066"/>
            <a:ext cx="4753497" cy="1482082"/>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p14:prism dir="l" isContent="1" isInverted="0"/>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39" name=""/>
        <p:cNvGrpSpPr/>
        <p:nvPr/>
      </p:nvGrpSpPr>
      <p:grpSpPr>
        <a:xfrm>
          <a:off x="0" y="0"/>
          <a:ext cx="0" cy="0"/>
          <a:chOff x="0" y="0"/>
          <a:chExt cx="0" cy="0"/>
        </a:xfrm>
      </p:grpSpPr>
      <p:sp>
        <p:nvSpPr>
          <p:cNvPr id="1048603" name="Text 0"/>
          <p:cNvSpPr/>
          <p:nvPr/>
        </p:nvSpPr>
        <p:spPr>
          <a:xfrm>
            <a:off x="1018956" y="427378"/>
            <a:ext cx="4869180" cy="565603"/>
          </a:xfrm>
          <a:prstGeom prst="rect"/>
          <a:noFill/>
        </p:spPr>
        <p:txBody>
          <a:bodyPr anchor="t" bIns="0" lIns="0" rIns="0" rtlCol="0" tIns="0" wrap="none"/>
          <a:p>
            <a:pPr algn="l" indent="0" marL="0">
              <a:lnSpc>
                <a:spcPts val="4300"/>
              </a:lnSpc>
              <a:buNone/>
            </a:pPr>
            <a:r>
              <a:rPr b="1" dirty="0" sz="4800" lang="en-US">
                <a:solidFill>
                  <a:srgbClr val="EFD5FA"/>
                </a:solidFill>
                <a:latin typeface="Instrument Sans Medium" pitchFamily="34" charset="0"/>
                <a:ea typeface="Instrument Sans Medium" pitchFamily="34" charset="-122"/>
                <a:cs typeface="Instrument Sans Medium" pitchFamily="34" charset="-120"/>
              </a:rPr>
              <a:t>Key Existential Thinkers</a:t>
            </a:r>
            <a:endParaRPr b="1" dirty="0" sz="4800" lang="en-US"/>
          </a:p>
        </p:txBody>
      </p:sp>
      <p:sp>
        <p:nvSpPr>
          <p:cNvPr id="1048604" name="Text 1"/>
          <p:cNvSpPr/>
          <p:nvPr/>
        </p:nvSpPr>
        <p:spPr>
          <a:xfrm>
            <a:off x="617934" y="1272543"/>
            <a:ext cx="13394531" cy="925915"/>
          </a:xfrm>
          <a:prstGeom prst="rect"/>
          <a:noFill/>
        </p:spPr>
        <p:txBody>
          <a:bodyPr anchor="t" bIns="0" lIns="0" rIns="0" rtlCol="0" tIns="0" wrap="none"/>
          <a:p>
            <a:pPr algn="l" indent="0" marL="0">
              <a:lnSpc>
                <a:spcPct val="100000"/>
              </a:lnSpc>
              <a:buNone/>
            </a:pPr>
            <a:r>
              <a:rPr dirty="0" sz="2800" lang="en-US">
                <a:solidFill>
                  <a:srgbClr val="C7CDD6"/>
                </a:solidFill>
                <a:latin typeface="Inter" pitchFamily="34" charset="0"/>
                <a:ea typeface="Inter" pitchFamily="34" charset="-122"/>
                <a:cs typeface="Inter" pitchFamily="34" charset="-120"/>
              </a:rPr>
              <a:t>The philosophy of existentialism was shaped by a diverse group of profound thinkers, </a:t>
            </a:r>
            <a:endParaRPr dirty="0" sz="2800" lang="en-US"/>
          </a:p>
          <a:p>
            <a:pPr algn="l" indent="0" marL="0">
              <a:lnSpc>
                <a:spcPct val="100000"/>
              </a:lnSpc>
              <a:buNone/>
            </a:pPr>
            <a:r>
              <a:rPr dirty="0" sz="2800" lang="en-US">
                <a:solidFill>
                  <a:srgbClr val="C7CDD6"/>
                </a:solidFill>
                <a:latin typeface="Inter" pitchFamily="34" charset="0"/>
                <a:ea typeface="Inter" pitchFamily="34" charset="-122"/>
                <a:cs typeface="Inter" pitchFamily="34" charset="-120"/>
              </a:rPr>
              <a:t>each contributing unique perspectives to its core tenets.</a:t>
            </a:r>
            <a:endParaRPr dirty="0" sz="2800" lang="en-US"/>
          </a:p>
        </p:txBody>
      </p:sp>
      <p:pic>
        <p:nvPicPr>
          <p:cNvPr id="2097161" name="Image 0" descr="preencoded.png"/>
          <p:cNvPicPr>
            <a:picLocks noChangeAspect="1"/>
          </p:cNvPicPr>
          <p:nvPr/>
        </p:nvPicPr>
        <p:blipFill>
          <a:blip xmlns:r="http://schemas.openxmlformats.org/officeDocument/2006/relationships" r:embed="rId1"/>
          <a:stretch>
            <a:fillRect/>
          </a:stretch>
        </p:blipFill>
        <p:spPr>
          <a:xfrm>
            <a:off x="617934" y="2581812"/>
            <a:ext cx="4178498" cy="2767198"/>
          </a:xfrm>
          <a:prstGeom prst="rect"/>
        </p:spPr>
      </p:pic>
      <p:sp>
        <p:nvSpPr>
          <p:cNvPr id="1048605" name="Text 2"/>
          <p:cNvSpPr/>
          <p:nvPr/>
        </p:nvSpPr>
        <p:spPr>
          <a:xfrm>
            <a:off x="617934" y="5837431"/>
            <a:ext cx="2206943" cy="885314"/>
          </a:xfrm>
          <a:prstGeom prst="rect"/>
          <a:noFill/>
        </p:spPr>
        <p:txBody>
          <a:bodyPr anchor="t" bIns="0" lIns="0" rIns="0" rtlCol="0" tIns="0" wrap="none"/>
          <a:p>
            <a:pPr algn="l" indent="0" marL="0">
              <a:lnSpc>
                <a:spcPts val="2150"/>
              </a:lnSpc>
              <a:buNone/>
            </a:pPr>
            <a:r>
              <a:rPr b="1" dirty="0" sz="2800" lang="en-US">
                <a:solidFill>
                  <a:srgbClr val="EFD5FA"/>
                </a:solidFill>
                <a:latin typeface="Instrument Sans Medium" pitchFamily="34" charset="0"/>
                <a:ea typeface="Instrument Sans Medium" pitchFamily="34" charset="-122"/>
                <a:cs typeface="Instrument Sans Medium" pitchFamily="34" charset="-120"/>
              </a:rPr>
              <a:t>Jean-Paul Sartre</a:t>
            </a:r>
            <a:endParaRPr b="1" dirty="0" sz="2800" lang="en-US"/>
          </a:p>
        </p:txBody>
      </p:sp>
      <p:sp>
        <p:nvSpPr>
          <p:cNvPr id="1048606" name="Text 3"/>
          <p:cNvSpPr/>
          <p:nvPr/>
        </p:nvSpPr>
        <p:spPr>
          <a:xfrm>
            <a:off x="617934" y="6331811"/>
            <a:ext cx="4178498" cy="1414634"/>
          </a:xfrm>
          <a:prstGeom prst="rect"/>
          <a:noFill/>
        </p:spPr>
        <p:txBody>
          <a:bodyPr anchor="t" bIns="0" lIns="0" rIns="0" rtlCol="0" tIns="0" wrap="square"/>
          <a:p>
            <a:pPr algn="l" indent="0" marL="0">
              <a:lnSpc>
                <a:spcPct val="100000"/>
              </a:lnSpc>
              <a:buNone/>
            </a:pPr>
            <a:r>
              <a:rPr dirty="0" sz="2400" lang="en-US">
                <a:solidFill>
                  <a:srgbClr val="C7CDD6"/>
                </a:solidFill>
                <a:latin typeface="Inter" pitchFamily="34" charset="0"/>
                <a:ea typeface="Inter" pitchFamily="34" charset="-122"/>
                <a:cs typeface="Inter" pitchFamily="34" charset="-120"/>
              </a:rPr>
              <a:t>A leading figure, Sartre argued that "existence precedes essence," meaning we are born without inherent purpose and must forge our own.</a:t>
            </a:r>
            <a:endParaRPr dirty="0" sz="2400" lang="en-US"/>
          </a:p>
        </p:txBody>
      </p:sp>
      <p:pic>
        <p:nvPicPr>
          <p:cNvPr id="2097162" name="Image 1" descr="preencoded.png"/>
          <p:cNvPicPr>
            <a:picLocks noChangeAspect="1"/>
          </p:cNvPicPr>
          <p:nvPr/>
        </p:nvPicPr>
        <p:blipFill>
          <a:blip xmlns:r="http://schemas.openxmlformats.org/officeDocument/2006/relationships" r:embed="rId2"/>
          <a:stretch>
            <a:fillRect/>
          </a:stretch>
        </p:blipFill>
        <p:spPr>
          <a:xfrm rot="21578410">
            <a:off x="5224423" y="2613356"/>
            <a:ext cx="4177189" cy="2720617"/>
          </a:xfrm>
          <a:prstGeom prst="rect"/>
        </p:spPr>
      </p:pic>
      <p:sp>
        <p:nvSpPr>
          <p:cNvPr id="1048607" name="Text 4"/>
          <p:cNvSpPr/>
          <p:nvPr/>
        </p:nvSpPr>
        <p:spPr>
          <a:xfrm>
            <a:off x="5234821" y="5878182"/>
            <a:ext cx="2206943" cy="843253"/>
          </a:xfrm>
          <a:prstGeom prst="rect"/>
          <a:noFill/>
        </p:spPr>
        <p:txBody>
          <a:bodyPr anchor="t" bIns="0" lIns="0" rIns="0" rtlCol="0" tIns="0" wrap="none"/>
          <a:p>
            <a:pPr algn="l" indent="0" marL="0">
              <a:lnSpc>
                <a:spcPts val="2150"/>
              </a:lnSpc>
              <a:buNone/>
            </a:pPr>
            <a:r>
              <a:rPr b="1" dirty="0" sz="2800" lang="en-US">
                <a:solidFill>
                  <a:srgbClr val="EFD5FA"/>
                </a:solidFill>
                <a:latin typeface="Instrument Sans Medium" pitchFamily="34" charset="0"/>
                <a:ea typeface="Instrument Sans Medium" pitchFamily="34" charset="-122"/>
                <a:cs typeface="Instrument Sans Medium" pitchFamily="34" charset="-120"/>
              </a:rPr>
              <a:t>Albert Camus</a:t>
            </a:r>
            <a:endParaRPr b="1" dirty="0" sz="2800" lang="en-US"/>
          </a:p>
        </p:txBody>
      </p:sp>
      <p:sp>
        <p:nvSpPr>
          <p:cNvPr id="1048608" name="Text 5"/>
          <p:cNvSpPr/>
          <p:nvPr/>
        </p:nvSpPr>
        <p:spPr>
          <a:xfrm>
            <a:off x="5234821" y="6288985"/>
            <a:ext cx="4177189" cy="1456150"/>
          </a:xfrm>
          <a:prstGeom prst="rect"/>
          <a:noFill/>
        </p:spPr>
        <p:txBody>
          <a:bodyPr anchor="t" bIns="0" lIns="0" rIns="0" rtlCol="0" tIns="0" wrap="square"/>
          <a:p>
            <a:pPr algn="l" indent="0" marL="0">
              <a:lnSpc>
                <a:spcPct val="100000"/>
              </a:lnSpc>
              <a:buNone/>
            </a:pPr>
            <a:r>
              <a:rPr dirty="0" sz="2400" lang="en-US">
                <a:solidFill>
                  <a:srgbClr val="C7CDD6"/>
                </a:solidFill>
                <a:latin typeface="Inter" pitchFamily="34" charset="0"/>
                <a:ea typeface="Inter" pitchFamily="34" charset="-122"/>
                <a:cs typeface="Inter" pitchFamily="34" charset="-120"/>
              </a:rPr>
              <a:t>Camus explored the "absurdity" of human existence in a meaningless universe, advocating for rebellion and finding joy despite it.</a:t>
            </a:r>
            <a:endParaRPr dirty="0" sz="2400" lang="en-US"/>
          </a:p>
        </p:txBody>
      </p:sp>
      <p:pic>
        <p:nvPicPr>
          <p:cNvPr id="2097163" name="Image 2" descr="preencoded.png"/>
          <p:cNvPicPr>
            <a:picLocks noChangeAspect="1"/>
          </p:cNvPicPr>
          <p:nvPr/>
        </p:nvPicPr>
        <p:blipFill>
          <a:blip xmlns:r="http://schemas.openxmlformats.org/officeDocument/2006/relationships" r:embed="rId3"/>
          <a:stretch>
            <a:fillRect/>
          </a:stretch>
        </p:blipFill>
        <p:spPr>
          <a:xfrm rot="21600000">
            <a:off x="9848922" y="2672669"/>
            <a:ext cx="4177189" cy="2868509"/>
          </a:xfrm>
          <a:prstGeom prst="rect"/>
        </p:spPr>
      </p:pic>
      <p:sp>
        <p:nvSpPr>
          <p:cNvPr id="1048609" name="Text 6"/>
          <p:cNvSpPr/>
          <p:nvPr/>
        </p:nvSpPr>
        <p:spPr>
          <a:xfrm>
            <a:off x="9850397" y="5698279"/>
            <a:ext cx="2206943" cy="1023156"/>
          </a:xfrm>
          <a:prstGeom prst="rect"/>
          <a:noFill/>
        </p:spPr>
        <p:txBody>
          <a:bodyPr anchor="t" bIns="0" lIns="0" rIns="0" rtlCol="0" tIns="0" wrap="none"/>
          <a:p>
            <a:pPr algn="l" indent="0" marL="0">
              <a:lnSpc>
                <a:spcPts val="2150"/>
              </a:lnSpc>
              <a:buNone/>
            </a:pPr>
            <a:r>
              <a:rPr b="1" dirty="0" sz="2800" lang="en-US">
                <a:solidFill>
                  <a:srgbClr val="EFD5FA"/>
                </a:solidFill>
                <a:latin typeface="Instrument Sans Medium" pitchFamily="34" charset="0"/>
                <a:ea typeface="Instrument Sans Medium" pitchFamily="34" charset="-122"/>
                <a:cs typeface="Instrument Sans Medium" pitchFamily="34" charset="-120"/>
              </a:rPr>
              <a:t>Søren Kierkegaard</a:t>
            </a:r>
            <a:endParaRPr b="1" dirty="0" sz="2800" lang="en-US"/>
          </a:p>
        </p:txBody>
      </p:sp>
      <p:sp>
        <p:nvSpPr>
          <p:cNvPr id="1048610" name="Text 7"/>
          <p:cNvSpPr/>
          <p:nvPr/>
        </p:nvSpPr>
        <p:spPr>
          <a:xfrm>
            <a:off x="9850398" y="6109082"/>
            <a:ext cx="4177189" cy="1636053"/>
          </a:xfrm>
          <a:prstGeom prst="rect"/>
          <a:noFill/>
        </p:spPr>
        <p:txBody>
          <a:bodyPr anchor="t" bIns="0" lIns="0" rIns="0" rtlCol="0" tIns="0" wrap="square"/>
          <a:p>
            <a:pPr algn="l" indent="0" marL="0">
              <a:lnSpc>
                <a:spcPct val="100000"/>
              </a:lnSpc>
              <a:buNone/>
            </a:pPr>
            <a:r>
              <a:rPr dirty="0" sz="2400" lang="en-US">
                <a:solidFill>
                  <a:srgbClr val="C7CDD6"/>
                </a:solidFill>
                <a:latin typeface="Inter" pitchFamily="34" charset="0"/>
                <a:ea typeface="Inter" pitchFamily="34" charset="-122"/>
                <a:cs typeface="Inter" pitchFamily="34" charset="-120"/>
              </a:rPr>
              <a:t>Often considered the first existentialist, Kierkegaard focused on individual choice, faith, and the ethical dilemma of human existence.</a:t>
            </a:r>
            <a:endParaRPr dirty="0" sz="2400" lang="en-US"/>
          </a:p>
        </p:txBody>
      </p:sp>
      <p:pic>
        <p:nvPicPr>
          <p:cNvPr id="2097164" name="Image 0" descr="preencoded.png"/>
          <p:cNvPicPr>
            <a:picLocks/>
          </p:cNvPicPr>
          <p:nvPr/>
        </p:nvPicPr>
        <p:blipFill>
          <a:blip xmlns:r="http://schemas.openxmlformats.org/officeDocument/2006/relationships" r:embed="rId4"/>
          <a:stretch>
            <a:fillRect/>
          </a:stretch>
        </p:blipFill>
        <p:spPr>
          <a:xfrm>
            <a:off x="12779130" y="7739066"/>
            <a:ext cx="4753497" cy="1482082"/>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p14:prism dir="l" isContent="1" isInverted="0"/>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43" name=""/>
        <p:cNvGrpSpPr/>
        <p:nvPr/>
      </p:nvGrpSpPr>
      <p:grpSpPr>
        <a:xfrm>
          <a:off x="0" y="0"/>
          <a:ext cx="0" cy="0"/>
          <a:chOff x="0" y="0"/>
          <a:chExt cx="0" cy="0"/>
        </a:xfrm>
      </p:grpSpPr>
      <p:pic>
        <p:nvPicPr>
          <p:cNvPr id="2097166" name="Image 0" descr="preencoded.png"/>
          <p:cNvPicPr>
            <a:picLocks noChangeAspect="1"/>
          </p:cNvPicPr>
          <p:nvPr/>
        </p:nvPicPr>
        <p:blipFill>
          <a:blip xmlns:r="http://schemas.openxmlformats.org/officeDocument/2006/relationships" r:embed="rId1"/>
          <a:stretch>
            <a:fillRect/>
          </a:stretch>
        </p:blipFill>
        <p:spPr>
          <a:xfrm>
            <a:off x="10319410" y="0"/>
            <a:ext cx="4310989" cy="8229600"/>
          </a:xfrm>
          <a:prstGeom prst="rect"/>
        </p:spPr>
      </p:pic>
      <p:sp>
        <p:nvSpPr>
          <p:cNvPr id="1048616" name="Text 0"/>
          <p:cNvSpPr/>
          <p:nvPr/>
        </p:nvSpPr>
        <p:spPr>
          <a:xfrm>
            <a:off x="727353" y="413217"/>
            <a:ext cx="6256020" cy="974695"/>
          </a:xfrm>
          <a:prstGeom prst="rect"/>
          <a:noFill/>
        </p:spPr>
        <p:txBody>
          <a:bodyPr anchor="t" bIns="0" lIns="0" rIns="0" rtlCol="0" tIns="0" wrap="none"/>
          <a:p>
            <a:pPr algn="l" indent="0" marL="0">
              <a:lnSpc>
                <a:spcPts val="5100"/>
              </a:lnSpc>
              <a:buNone/>
            </a:pPr>
            <a:r>
              <a:rPr b="1" dirty="0" sz="4800" lang="en-US">
                <a:solidFill>
                  <a:srgbClr val="EFD5FA"/>
                </a:solidFill>
                <a:latin typeface="Instrument Sans Medium" pitchFamily="34" charset="0"/>
                <a:ea typeface="Instrument Sans Medium" pitchFamily="34" charset="-122"/>
                <a:cs typeface="Instrument Sans Medium" pitchFamily="34" charset="-120"/>
              </a:rPr>
              <a:t>Core Existential Concepts</a:t>
            </a:r>
            <a:endParaRPr b="1" dirty="0" sz="4800" lang="en-US"/>
          </a:p>
        </p:txBody>
      </p:sp>
      <p:sp>
        <p:nvSpPr>
          <p:cNvPr id="1048617" name="Text 1"/>
          <p:cNvSpPr/>
          <p:nvPr/>
        </p:nvSpPr>
        <p:spPr>
          <a:xfrm>
            <a:off x="727353" y="1187586"/>
            <a:ext cx="7689294" cy="1177114"/>
          </a:xfrm>
          <a:prstGeom prst="rect"/>
          <a:noFill/>
        </p:spPr>
        <p:txBody>
          <a:bodyPr anchor="t" bIns="0" lIns="0" rIns="0" rtlCol="0" tIns="0" wrap="square"/>
          <a:p>
            <a:pPr algn="l" indent="0" marL="0">
              <a:lnSpc>
                <a:spcPct val="100000"/>
              </a:lnSpc>
              <a:buNone/>
            </a:pPr>
            <a:r>
              <a:rPr dirty="0" sz="2800" lang="en-US">
                <a:solidFill>
                  <a:srgbClr val="C7CDD6"/>
                </a:solidFill>
                <a:latin typeface="Inter" pitchFamily="34" charset="0"/>
                <a:ea typeface="Inter" pitchFamily="34" charset="-122"/>
                <a:cs typeface="Inter" pitchFamily="34" charset="-120"/>
              </a:rPr>
              <a:t>Existentialism introduces several powerful concepts that challenge conventional thinking about human nature and purpose.</a:t>
            </a:r>
            <a:endParaRPr dirty="0" sz="2800" lang="en-US"/>
          </a:p>
        </p:txBody>
      </p:sp>
      <p:sp>
        <p:nvSpPr>
          <p:cNvPr id="1048618" name="Shape 2"/>
          <p:cNvSpPr/>
          <p:nvPr/>
        </p:nvSpPr>
        <p:spPr>
          <a:xfrm>
            <a:off x="727353" y="2910126"/>
            <a:ext cx="3740706" cy="2197060"/>
          </a:xfrm>
          <a:prstGeom prst="roundRect">
            <a:avLst>
              <a:gd name="adj" fmla="val 4994"/>
            </a:avLst>
          </a:prstGeom>
          <a:solidFill>
            <a:srgbClr val="242429"/>
          </a:solidFill>
        </p:spPr>
      </p:sp>
      <p:sp>
        <p:nvSpPr>
          <p:cNvPr id="1048619" name="Shape 3"/>
          <p:cNvSpPr/>
          <p:nvPr/>
        </p:nvSpPr>
        <p:spPr>
          <a:xfrm>
            <a:off x="727353" y="2887266"/>
            <a:ext cx="3740706" cy="91440"/>
          </a:xfrm>
          <a:prstGeom prst="roundRect">
            <a:avLst>
              <a:gd name="adj" fmla="val 34093"/>
            </a:avLst>
          </a:prstGeom>
          <a:solidFill>
            <a:srgbClr val="FDC4C4"/>
          </a:solidFill>
        </p:spPr>
      </p:sp>
      <p:sp>
        <p:nvSpPr>
          <p:cNvPr id="1048620" name="Shape 4"/>
          <p:cNvSpPr/>
          <p:nvPr/>
        </p:nvSpPr>
        <p:spPr>
          <a:xfrm>
            <a:off x="2286000" y="2598420"/>
            <a:ext cx="623411" cy="623411"/>
          </a:xfrm>
          <a:prstGeom prst="roundRect">
            <a:avLst>
              <a:gd name="adj" fmla="val 146677"/>
            </a:avLst>
          </a:prstGeom>
          <a:solidFill>
            <a:srgbClr val="FDC4C4"/>
          </a:solidFill>
        </p:spPr>
      </p:sp>
      <p:pic>
        <p:nvPicPr>
          <p:cNvPr id="2097167" name="Image 1" descr="preencoded.png"/>
          <p:cNvPicPr>
            <a:picLocks noChangeAspect="1"/>
          </p:cNvPicPr>
          <p:nvPr/>
        </p:nvPicPr>
        <p:blipFill>
          <a:blip xmlns:r="http://schemas.openxmlformats.org/officeDocument/2006/relationships" r:embed="rId2"/>
          <a:stretch>
            <a:fillRect/>
          </a:stretch>
        </p:blipFill>
        <p:spPr>
          <a:xfrm>
            <a:off x="2473047" y="2785467"/>
            <a:ext cx="249317" cy="249317"/>
          </a:xfrm>
          <a:prstGeom prst="rect"/>
        </p:spPr>
      </p:pic>
      <p:sp>
        <p:nvSpPr>
          <p:cNvPr id="1048621" name="Text 5"/>
          <p:cNvSpPr/>
          <p:nvPr/>
        </p:nvSpPr>
        <p:spPr>
          <a:xfrm>
            <a:off x="957977" y="3429595"/>
            <a:ext cx="2597825" cy="324683"/>
          </a:xfrm>
          <a:prstGeom prst="rect"/>
          <a:noFill/>
        </p:spPr>
        <p:txBody>
          <a:bodyPr anchor="t" bIns="0" lIns="0" rIns="0" rtlCol="0" tIns="0" wrap="none"/>
          <a:p>
            <a:pPr algn="l" indent="0" marL="0">
              <a:lnSpc>
                <a:spcPts val="2550"/>
              </a:lnSpc>
              <a:buNone/>
            </a:pPr>
            <a:r>
              <a:rPr b="1" dirty="0" sz="2800" lang="en-US">
                <a:solidFill>
                  <a:srgbClr val="FFC000"/>
                </a:solidFill>
                <a:latin typeface="Instrument Sans Medium" pitchFamily="34" charset="0"/>
                <a:ea typeface="Instrument Sans Medium" pitchFamily="34" charset="-122"/>
                <a:cs typeface="Instrument Sans Medium" pitchFamily="34" charset="-120"/>
              </a:rPr>
              <a:t>Anguish</a:t>
            </a:r>
            <a:endParaRPr b="1" dirty="0" sz="2800" lang="en-US">
              <a:solidFill>
                <a:srgbClr val="FFC000"/>
              </a:solidFill>
            </a:endParaRPr>
          </a:p>
        </p:txBody>
      </p:sp>
      <p:sp>
        <p:nvSpPr>
          <p:cNvPr id="1048622" name="Text 6"/>
          <p:cNvSpPr/>
          <p:nvPr/>
        </p:nvSpPr>
        <p:spPr>
          <a:xfrm>
            <a:off x="957977" y="3878937"/>
            <a:ext cx="3279458" cy="997625"/>
          </a:xfrm>
          <a:prstGeom prst="rect"/>
          <a:noFill/>
        </p:spPr>
        <p:txBody>
          <a:bodyPr anchor="t" bIns="0" lIns="0" rIns="0" rtlCol="0" tIns="0" wrap="square"/>
          <a:p>
            <a:pPr algn="l" indent="0" marL="0">
              <a:lnSpc>
                <a:spcPts val="2600"/>
              </a:lnSpc>
              <a:buNone/>
            </a:pPr>
            <a:r>
              <a:rPr dirty="0" sz="2400" lang="en-US">
                <a:solidFill>
                  <a:srgbClr val="C7CDD6"/>
                </a:solidFill>
                <a:latin typeface="Inter" pitchFamily="34" charset="0"/>
                <a:ea typeface="Inter" pitchFamily="34" charset="-122"/>
                <a:cs typeface="Inter" pitchFamily="34" charset="-120"/>
              </a:rPr>
              <a:t>The dread that arises from our absolute freedom and the responsibility for our choices.</a:t>
            </a:r>
            <a:endParaRPr dirty="0" sz="2400" lang="en-US"/>
          </a:p>
        </p:txBody>
      </p:sp>
      <p:sp>
        <p:nvSpPr>
          <p:cNvPr id="1048623" name="Shape 7"/>
          <p:cNvSpPr/>
          <p:nvPr/>
        </p:nvSpPr>
        <p:spPr>
          <a:xfrm>
            <a:off x="4675823" y="2910126"/>
            <a:ext cx="3740825" cy="2197060"/>
          </a:xfrm>
          <a:prstGeom prst="roundRect">
            <a:avLst>
              <a:gd name="adj" fmla="val 4994"/>
            </a:avLst>
          </a:prstGeom>
          <a:solidFill>
            <a:srgbClr val="242429"/>
          </a:solidFill>
        </p:spPr>
      </p:sp>
      <p:sp>
        <p:nvSpPr>
          <p:cNvPr id="1048624" name="Shape 8"/>
          <p:cNvSpPr/>
          <p:nvPr/>
        </p:nvSpPr>
        <p:spPr>
          <a:xfrm>
            <a:off x="4675823" y="2887266"/>
            <a:ext cx="3740825" cy="91440"/>
          </a:xfrm>
          <a:prstGeom prst="roundRect">
            <a:avLst>
              <a:gd name="adj" fmla="val 34093"/>
            </a:avLst>
          </a:prstGeom>
          <a:solidFill>
            <a:srgbClr val="FDC4C4"/>
          </a:solidFill>
        </p:spPr>
      </p:sp>
      <p:sp>
        <p:nvSpPr>
          <p:cNvPr id="1048625" name="Shape 9"/>
          <p:cNvSpPr/>
          <p:nvPr/>
        </p:nvSpPr>
        <p:spPr>
          <a:xfrm>
            <a:off x="6234470" y="2598420"/>
            <a:ext cx="623411" cy="623411"/>
          </a:xfrm>
          <a:prstGeom prst="roundRect">
            <a:avLst>
              <a:gd name="adj" fmla="val 146677"/>
            </a:avLst>
          </a:prstGeom>
          <a:solidFill>
            <a:srgbClr val="FDC4C4"/>
          </a:solidFill>
        </p:spPr>
      </p:sp>
      <p:pic>
        <p:nvPicPr>
          <p:cNvPr id="2097168" name="Image 2" descr="preencoded.png"/>
          <p:cNvPicPr>
            <a:picLocks noChangeAspect="1"/>
          </p:cNvPicPr>
          <p:nvPr/>
        </p:nvPicPr>
        <p:blipFill>
          <a:blip xmlns:r="http://schemas.openxmlformats.org/officeDocument/2006/relationships" r:embed="rId3"/>
          <a:stretch>
            <a:fillRect/>
          </a:stretch>
        </p:blipFill>
        <p:spPr>
          <a:xfrm>
            <a:off x="6421517" y="2785467"/>
            <a:ext cx="249317" cy="249317"/>
          </a:xfrm>
          <a:prstGeom prst="rect"/>
        </p:spPr>
      </p:pic>
      <p:sp>
        <p:nvSpPr>
          <p:cNvPr id="1048626" name="Text 10"/>
          <p:cNvSpPr/>
          <p:nvPr/>
        </p:nvSpPr>
        <p:spPr>
          <a:xfrm>
            <a:off x="4906447" y="3429595"/>
            <a:ext cx="2597825" cy="324683"/>
          </a:xfrm>
          <a:prstGeom prst="rect"/>
          <a:noFill/>
        </p:spPr>
        <p:txBody>
          <a:bodyPr anchor="t" bIns="0" lIns="0" rIns="0" rtlCol="0" tIns="0" wrap="none"/>
          <a:p>
            <a:pPr algn="l" indent="0" marL="0">
              <a:lnSpc>
                <a:spcPts val="2550"/>
              </a:lnSpc>
              <a:buNone/>
            </a:pPr>
            <a:r>
              <a:rPr dirty="0" sz="2800" lang="en-US">
                <a:solidFill>
                  <a:srgbClr val="FFC000"/>
                </a:solidFill>
                <a:latin typeface="Instrument Sans Medium" pitchFamily="34" charset="0"/>
                <a:ea typeface="Instrument Sans Medium" pitchFamily="34" charset="-122"/>
                <a:cs typeface="Instrument Sans Medium" pitchFamily="34" charset="-120"/>
              </a:rPr>
              <a:t>Absurdity</a:t>
            </a:r>
            <a:endParaRPr dirty="0" sz="2800" lang="en-US">
              <a:solidFill>
                <a:srgbClr val="FFC000"/>
              </a:solidFill>
            </a:endParaRPr>
          </a:p>
        </p:txBody>
      </p:sp>
      <p:sp>
        <p:nvSpPr>
          <p:cNvPr id="1048627" name="Text 11"/>
          <p:cNvSpPr/>
          <p:nvPr/>
        </p:nvSpPr>
        <p:spPr>
          <a:xfrm>
            <a:off x="4906447" y="3878937"/>
            <a:ext cx="3279577" cy="997625"/>
          </a:xfrm>
          <a:prstGeom prst="rect"/>
          <a:noFill/>
        </p:spPr>
        <p:txBody>
          <a:bodyPr anchor="t" bIns="0" lIns="0" rIns="0" rtlCol="0" tIns="0" wrap="square"/>
          <a:p>
            <a:pPr algn="l" indent="0" marL="0">
              <a:lnSpc>
                <a:spcPts val="2600"/>
              </a:lnSpc>
              <a:buNone/>
            </a:pPr>
            <a:r>
              <a:rPr dirty="0" sz="2400" lang="en-US">
                <a:solidFill>
                  <a:srgbClr val="C7CDD6"/>
                </a:solidFill>
                <a:latin typeface="Inter" pitchFamily="34" charset="0"/>
                <a:ea typeface="Inter" pitchFamily="34" charset="-122"/>
                <a:cs typeface="Inter" pitchFamily="34" charset="-120"/>
              </a:rPr>
              <a:t>The conflict between humanity's inherent search for meaning and the universe's apparent lack of it.</a:t>
            </a:r>
            <a:endParaRPr dirty="0" sz="2400" lang="en-US"/>
          </a:p>
        </p:txBody>
      </p:sp>
      <p:sp>
        <p:nvSpPr>
          <p:cNvPr id="1048628" name="Shape 12"/>
          <p:cNvSpPr/>
          <p:nvPr/>
        </p:nvSpPr>
        <p:spPr>
          <a:xfrm>
            <a:off x="727353" y="5626656"/>
            <a:ext cx="7689294" cy="1864519"/>
          </a:xfrm>
          <a:prstGeom prst="roundRect">
            <a:avLst>
              <a:gd name="adj" fmla="val 5885"/>
            </a:avLst>
          </a:prstGeom>
          <a:solidFill>
            <a:srgbClr val="242429"/>
          </a:solidFill>
        </p:spPr>
      </p:sp>
      <p:sp>
        <p:nvSpPr>
          <p:cNvPr id="1048629" name="Shape 13"/>
          <p:cNvSpPr/>
          <p:nvPr/>
        </p:nvSpPr>
        <p:spPr>
          <a:xfrm>
            <a:off x="727353" y="5603796"/>
            <a:ext cx="7689294" cy="91440"/>
          </a:xfrm>
          <a:prstGeom prst="roundRect">
            <a:avLst>
              <a:gd name="adj" fmla="val 34093"/>
            </a:avLst>
          </a:prstGeom>
          <a:solidFill>
            <a:srgbClr val="FDC4C4"/>
          </a:solidFill>
        </p:spPr>
      </p:sp>
      <p:sp>
        <p:nvSpPr>
          <p:cNvPr id="1048630" name="Shape 14"/>
          <p:cNvSpPr/>
          <p:nvPr/>
        </p:nvSpPr>
        <p:spPr>
          <a:xfrm>
            <a:off x="4260294" y="5314950"/>
            <a:ext cx="623411" cy="623411"/>
          </a:xfrm>
          <a:prstGeom prst="roundRect">
            <a:avLst>
              <a:gd name="adj" fmla="val 146677"/>
            </a:avLst>
          </a:prstGeom>
          <a:solidFill>
            <a:srgbClr val="FDC4C4"/>
          </a:solidFill>
        </p:spPr>
      </p:sp>
      <p:pic>
        <p:nvPicPr>
          <p:cNvPr id="2097169" name="Image 3" descr="preencoded.png"/>
          <p:cNvPicPr>
            <a:picLocks noChangeAspect="1"/>
          </p:cNvPicPr>
          <p:nvPr/>
        </p:nvPicPr>
        <p:blipFill>
          <a:blip xmlns:r="http://schemas.openxmlformats.org/officeDocument/2006/relationships" r:embed="rId4"/>
          <a:stretch>
            <a:fillRect/>
          </a:stretch>
        </p:blipFill>
        <p:spPr>
          <a:xfrm>
            <a:off x="4447342" y="5501997"/>
            <a:ext cx="249317" cy="249317"/>
          </a:xfrm>
          <a:prstGeom prst="rect"/>
        </p:spPr>
      </p:pic>
      <p:sp>
        <p:nvSpPr>
          <p:cNvPr id="1048631" name="Text 15"/>
          <p:cNvSpPr/>
          <p:nvPr/>
        </p:nvSpPr>
        <p:spPr>
          <a:xfrm>
            <a:off x="957977" y="6146125"/>
            <a:ext cx="2597825" cy="324683"/>
          </a:xfrm>
          <a:prstGeom prst="rect"/>
          <a:noFill/>
        </p:spPr>
        <p:txBody>
          <a:bodyPr anchor="t" bIns="0" lIns="0" rIns="0" rtlCol="0" tIns="0" wrap="none"/>
          <a:p>
            <a:pPr algn="l" indent="0" marL="0">
              <a:lnSpc>
                <a:spcPts val="2550"/>
              </a:lnSpc>
              <a:buNone/>
            </a:pPr>
            <a:r>
              <a:rPr dirty="0" sz="2800" lang="en-US">
                <a:solidFill>
                  <a:srgbClr val="FFC000"/>
                </a:solidFill>
                <a:latin typeface="Instrument Sans Medium" pitchFamily="34" charset="0"/>
                <a:ea typeface="Instrument Sans Medium" pitchFamily="34" charset="-122"/>
                <a:cs typeface="Instrument Sans Medium" pitchFamily="34" charset="-120"/>
              </a:rPr>
              <a:t>Authenticity</a:t>
            </a:r>
            <a:endParaRPr dirty="0" sz="2800" lang="en-US">
              <a:solidFill>
                <a:srgbClr val="FFC000"/>
              </a:solidFill>
            </a:endParaRPr>
          </a:p>
        </p:txBody>
      </p:sp>
      <p:sp>
        <p:nvSpPr>
          <p:cNvPr id="1048632" name="Text 16"/>
          <p:cNvSpPr/>
          <p:nvPr/>
        </p:nvSpPr>
        <p:spPr>
          <a:xfrm>
            <a:off x="957977" y="6595467"/>
            <a:ext cx="7228046" cy="665083"/>
          </a:xfrm>
          <a:prstGeom prst="rect"/>
          <a:noFill/>
        </p:spPr>
        <p:txBody>
          <a:bodyPr anchor="t" bIns="0" lIns="0" rIns="0" rtlCol="0" tIns="0" wrap="square"/>
          <a:p>
            <a:pPr algn="l" indent="0" marL="0">
              <a:lnSpc>
                <a:spcPct val="100000"/>
              </a:lnSpc>
              <a:buNone/>
            </a:pPr>
            <a:r>
              <a:rPr dirty="0" sz="2800" lang="en-US">
                <a:solidFill>
                  <a:srgbClr val="C7CDD6"/>
                </a:solidFill>
                <a:latin typeface="Inter" pitchFamily="34" charset="0"/>
                <a:ea typeface="Inter" pitchFamily="34" charset="-122"/>
                <a:cs typeface="Inter" pitchFamily="34" charset="-120"/>
              </a:rPr>
              <a:t>Living in accordance with one's true self, accepting freedom and responsibility, rather than conforming to external pressures.</a:t>
            </a:r>
            <a:endParaRPr dirty="0" sz="2800" lang="en-US"/>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p14:prism dir="l" isContent="1" isInverted="0"/>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47" name=""/>
        <p:cNvGrpSpPr/>
        <p:nvPr/>
      </p:nvGrpSpPr>
      <p:grpSpPr>
        <a:xfrm>
          <a:off x="0" y="0"/>
          <a:ext cx="0" cy="0"/>
          <a:chOff x="0" y="0"/>
          <a:chExt cx="0" cy="0"/>
        </a:xfrm>
      </p:grpSpPr>
      <p:pic>
        <p:nvPicPr>
          <p:cNvPr id="2097171" name="Image 0" descr="preencoded.png"/>
          <p:cNvPicPr>
            <a:picLocks noChangeAspect="1"/>
          </p:cNvPicPr>
          <p:nvPr/>
        </p:nvPicPr>
        <p:blipFill>
          <a:blip xmlns:r="http://schemas.openxmlformats.org/officeDocument/2006/relationships" r:embed="rId1"/>
          <a:stretch>
            <a:fillRect/>
          </a:stretch>
        </p:blipFill>
        <p:spPr>
          <a:xfrm>
            <a:off x="9144000" y="0"/>
            <a:ext cx="5486400" cy="8229600"/>
          </a:xfrm>
          <a:prstGeom prst="rect"/>
        </p:spPr>
      </p:pic>
      <p:sp>
        <p:nvSpPr>
          <p:cNvPr id="1048638" name="Text 0"/>
          <p:cNvSpPr/>
          <p:nvPr/>
        </p:nvSpPr>
        <p:spPr>
          <a:xfrm>
            <a:off x="679728" y="103677"/>
            <a:ext cx="7784544" cy="1476658"/>
          </a:xfrm>
          <a:prstGeom prst="rect"/>
          <a:noFill/>
        </p:spPr>
        <p:txBody>
          <a:bodyPr anchor="t" bIns="0" lIns="0" rIns="0" rtlCol="0" tIns="0" wrap="square"/>
          <a:p>
            <a:pPr algn="l" indent="0" marL="0">
              <a:lnSpc>
                <a:spcPts val="4750"/>
              </a:lnSpc>
              <a:buNone/>
            </a:pPr>
            <a:r>
              <a:rPr dirty="0" sz="4000" lang="en-US">
                <a:solidFill>
                  <a:srgbClr val="EFD5FA"/>
                </a:solidFill>
                <a:latin typeface="Instrument Sans Medium" pitchFamily="34" charset="0"/>
                <a:ea typeface="Instrument Sans Medium" pitchFamily="34" charset="-122"/>
                <a:cs typeface="Instrument Sans Medium" pitchFamily="34" charset="-120"/>
              </a:rPr>
              <a:t>Impact on Education in Developed Societies: Individualized Learning</a:t>
            </a:r>
            <a:endParaRPr dirty="0" sz="4000" lang="en-US"/>
          </a:p>
        </p:txBody>
      </p:sp>
      <p:sp>
        <p:nvSpPr>
          <p:cNvPr id="1048639" name="Text 1"/>
          <p:cNvSpPr/>
          <p:nvPr/>
        </p:nvSpPr>
        <p:spPr>
          <a:xfrm>
            <a:off x="679728" y="1622467"/>
            <a:ext cx="7784544" cy="1651513"/>
          </a:xfrm>
          <a:prstGeom prst="rect"/>
          <a:noFill/>
        </p:spPr>
        <p:txBody>
          <a:bodyPr anchor="t" bIns="0" lIns="0" rIns="0" rtlCol="0" tIns="0" wrap="square"/>
          <a:p>
            <a:pPr algn="l" indent="0" marL="0">
              <a:lnSpc>
                <a:spcPct val="100000"/>
              </a:lnSpc>
              <a:buNone/>
            </a:pPr>
            <a:r>
              <a:rPr dirty="0" sz="2800" lang="en-US">
                <a:solidFill>
                  <a:srgbClr val="C7CDD6"/>
                </a:solidFill>
                <a:latin typeface="Inter" pitchFamily="34" charset="0"/>
                <a:ea typeface="Inter" pitchFamily="34" charset="-122"/>
                <a:cs typeface="Inter" pitchFamily="34" charset="-120"/>
              </a:rPr>
              <a:t>In developed societies, existentialist ideas support an educational approach that prioritizes the unique journey of each student, fostering self-discovery and critical thinking.</a:t>
            </a:r>
            <a:endParaRPr dirty="0" sz="2800" lang="en-US"/>
          </a:p>
        </p:txBody>
      </p:sp>
      <p:pic>
        <p:nvPicPr>
          <p:cNvPr id="2097172" name="Image 1" descr="preencoded.png"/>
          <p:cNvPicPr>
            <a:picLocks noChangeAspect="1"/>
          </p:cNvPicPr>
          <p:nvPr/>
        </p:nvPicPr>
        <p:blipFill>
          <a:blip xmlns:r="http://schemas.openxmlformats.org/officeDocument/2006/relationships" r:embed="rId2"/>
          <a:stretch>
            <a:fillRect/>
          </a:stretch>
        </p:blipFill>
        <p:spPr>
          <a:xfrm>
            <a:off x="752594" y="3498533"/>
            <a:ext cx="291227" cy="291227"/>
          </a:xfrm>
          <a:prstGeom prst="rect"/>
        </p:spPr>
      </p:pic>
      <p:sp>
        <p:nvSpPr>
          <p:cNvPr id="1048640" name="Text 2"/>
          <p:cNvSpPr/>
          <p:nvPr/>
        </p:nvSpPr>
        <p:spPr>
          <a:xfrm>
            <a:off x="1310878" y="3492460"/>
            <a:ext cx="3395186" cy="303371"/>
          </a:xfrm>
          <a:prstGeom prst="rect"/>
          <a:noFill/>
        </p:spPr>
        <p:txBody>
          <a:bodyPr anchor="t" bIns="0" lIns="0" rIns="0" rtlCol="0" tIns="0" wrap="none"/>
          <a:p>
            <a:pPr algn="l" indent="0" marL="0">
              <a:lnSpc>
                <a:spcPts val="2350"/>
              </a:lnSpc>
              <a:buNone/>
            </a:pPr>
            <a:r>
              <a:rPr dirty="0" sz="2800" lang="en-US">
                <a:solidFill>
                  <a:srgbClr val="FFC000"/>
                </a:solidFill>
                <a:latin typeface="Instrument Sans Medium" pitchFamily="34" charset="0"/>
                <a:ea typeface="Instrument Sans Medium" pitchFamily="34" charset="-122"/>
                <a:cs typeface="Instrument Sans Medium" pitchFamily="34" charset="-120"/>
              </a:rPr>
              <a:t>Student-Centered Curriculum</a:t>
            </a:r>
            <a:endParaRPr dirty="0" sz="2800" lang="en-US">
              <a:solidFill>
                <a:srgbClr val="FFC000"/>
              </a:solidFill>
            </a:endParaRPr>
          </a:p>
        </p:txBody>
      </p:sp>
      <p:sp>
        <p:nvSpPr>
          <p:cNvPr id="1048641" name="Text 3"/>
          <p:cNvSpPr/>
          <p:nvPr/>
        </p:nvSpPr>
        <p:spPr>
          <a:xfrm>
            <a:off x="1310878" y="3912275"/>
            <a:ext cx="7153394" cy="621268"/>
          </a:xfrm>
          <a:prstGeom prst="rect"/>
          <a:noFill/>
        </p:spPr>
        <p:txBody>
          <a:bodyPr anchor="t" bIns="0" lIns="0" rIns="0" rtlCol="0" tIns="0" wrap="square"/>
          <a:p>
            <a:pPr algn="l" indent="0" marL="0">
              <a:lnSpc>
                <a:spcPct val="100000"/>
              </a:lnSpc>
              <a:buNone/>
            </a:pPr>
            <a:r>
              <a:rPr b="1" dirty="0" sz="2000" lang="en-US">
                <a:solidFill>
                  <a:srgbClr val="C7CDD6"/>
                </a:solidFill>
                <a:latin typeface="Inter" pitchFamily="34" charset="0"/>
                <a:ea typeface="Inter" pitchFamily="34" charset="-122"/>
                <a:cs typeface="Inter" pitchFamily="34" charset="-120"/>
              </a:rPr>
              <a:t>Moves away from standardized testing towards personalized learning paths, encouraging individual strengths and interests.</a:t>
            </a:r>
            <a:endParaRPr b="1" dirty="0" sz="2000" lang="en-US"/>
          </a:p>
        </p:txBody>
      </p:sp>
      <p:pic>
        <p:nvPicPr>
          <p:cNvPr id="2097173" name="Image 2" descr="preencoded.png"/>
          <p:cNvPicPr>
            <a:picLocks noChangeAspect="1"/>
          </p:cNvPicPr>
          <p:nvPr/>
        </p:nvPicPr>
        <p:blipFill>
          <a:blip xmlns:r="http://schemas.openxmlformats.org/officeDocument/2006/relationships" r:embed="rId3"/>
          <a:stretch>
            <a:fillRect/>
          </a:stretch>
        </p:blipFill>
        <p:spPr>
          <a:xfrm>
            <a:off x="752594" y="4927997"/>
            <a:ext cx="291227" cy="291227"/>
          </a:xfrm>
          <a:prstGeom prst="rect"/>
        </p:spPr>
      </p:pic>
      <p:sp>
        <p:nvSpPr>
          <p:cNvPr id="1048642" name="Text 4"/>
          <p:cNvSpPr/>
          <p:nvPr/>
        </p:nvSpPr>
        <p:spPr>
          <a:xfrm>
            <a:off x="1310878" y="4921925"/>
            <a:ext cx="2806422" cy="303371"/>
          </a:xfrm>
          <a:prstGeom prst="rect"/>
          <a:noFill/>
        </p:spPr>
        <p:txBody>
          <a:bodyPr anchor="t" bIns="0" lIns="0" rIns="0" rtlCol="0" tIns="0" wrap="none"/>
          <a:p>
            <a:pPr algn="l" indent="0" marL="0">
              <a:lnSpc>
                <a:spcPts val="2350"/>
              </a:lnSpc>
              <a:buNone/>
            </a:pPr>
            <a:r>
              <a:rPr dirty="0" sz="2800" lang="en-US">
                <a:solidFill>
                  <a:srgbClr val="FFC000"/>
                </a:solidFill>
                <a:latin typeface="Instrument Sans Medium" pitchFamily="34" charset="0"/>
                <a:ea typeface="Instrument Sans Medium" pitchFamily="34" charset="-122"/>
                <a:cs typeface="Instrument Sans Medium" pitchFamily="34" charset="-120"/>
              </a:rPr>
              <a:t>Fostering Self-Reflection</a:t>
            </a:r>
            <a:endParaRPr dirty="0" sz="2800" lang="en-US">
              <a:solidFill>
                <a:srgbClr val="FFC000"/>
              </a:solidFill>
            </a:endParaRPr>
          </a:p>
        </p:txBody>
      </p:sp>
      <p:sp>
        <p:nvSpPr>
          <p:cNvPr id="1048643" name="Text 5"/>
          <p:cNvSpPr/>
          <p:nvPr/>
        </p:nvSpPr>
        <p:spPr>
          <a:xfrm>
            <a:off x="1310878" y="5341739"/>
            <a:ext cx="7153394" cy="621268"/>
          </a:xfrm>
          <a:prstGeom prst="rect"/>
          <a:noFill/>
        </p:spPr>
        <p:txBody>
          <a:bodyPr anchor="t" bIns="0" lIns="0" rIns="0" rtlCol="0" tIns="0" wrap="square"/>
          <a:p>
            <a:pPr algn="l" indent="0" marL="0">
              <a:lnSpc>
                <a:spcPct val="100000"/>
              </a:lnSpc>
              <a:buNone/>
            </a:pPr>
            <a:r>
              <a:rPr b="1" dirty="0" sz="2000" lang="en-US">
                <a:solidFill>
                  <a:srgbClr val="C7CDD6"/>
                </a:solidFill>
                <a:latin typeface="Inter" pitchFamily="34" charset="0"/>
                <a:ea typeface="Inter" pitchFamily="34" charset="-122"/>
                <a:cs typeface="Inter" pitchFamily="34" charset="-120"/>
              </a:rPr>
              <a:t>Promotes introspection and ethical decision-making, helping students understand their values and place in the world.</a:t>
            </a:r>
            <a:endParaRPr b="1" dirty="0" sz="2000" lang="en-US"/>
          </a:p>
        </p:txBody>
      </p:sp>
      <p:pic>
        <p:nvPicPr>
          <p:cNvPr id="2097174" name="Image 3" descr="preencoded.png"/>
          <p:cNvPicPr>
            <a:picLocks noChangeAspect="1"/>
          </p:cNvPicPr>
          <p:nvPr/>
        </p:nvPicPr>
        <p:blipFill>
          <a:blip xmlns:r="http://schemas.openxmlformats.org/officeDocument/2006/relationships" r:embed="rId4"/>
          <a:stretch>
            <a:fillRect/>
          </a:stretch>
        </p:blipFill>
        <p:spPr>
          <a:xfrm>
            <a:off x="752594" y="6357461"/>
            <a:ext cx="291227" cy="291227"/>
          </a:xfrm>
          <a:prstGeom prst="rect"/>
        </p:spPr>
      </p:pic>
      <p:sp>
        <p:nvSpPr>
          <p:cNvPr id="1048644" name="Text 6"/>
          <p:cNvSpPr/>
          <p:nvPr/>
        </p:nvSpPr>
        <p:spPr>
          <a:xfrm>
            <a:off x="1310878" y="6351389"/>
            <a:ext cx="2427803" cy="303371"/>
          </a:xfrm>
          <a:prstGeom prst="rect"/>
          <a:noFill/>
        </p:spPr>
        <p:txBody>
          <a:bodyPr anchor="t" bIns="0" lIns="0" rIns="0" rtlCol="0" tIns="0" wrap="none"/>
          <a:p>
            <a:pPr algn="l" indent="0" marL="0">
              <a:lnSpc>
                <a:spcPts val="2350"/>
              </a:lnSpc>
              <a:buNone/>
            </a:pPr>
            <a:r>
              <a:rPr dirty="0" sz="2800" lang="en-US">
                <a:solidFill>
                  <a:srgbClr val="FFC000"/>
                </a:solidFill>
                <a:latin typeface="Instrument Sans Medium" pitchFamily="34" charset="0"/>
                <a:ea typeface="Instrument Sans Medium" pitchFamily="34" charset="-122"/>
                <a:cs typeface="Instrument Sans Medium" pitchFamily="34" charset="-120"/>
              </a:rPr>
              <a:t>Critical Autonomy</a:t>
            </a:r>
            <a:endParaRPr dirty="0" sz="2800" lang="en-US">
              <a:solidFill>
                <a:srgbClr val="FFC000"/>
              </a:solidFill>
            </a:endParaRPr>
          </a:p>
        </p:txBody>
      </p:sp>
      <p:sp>
        <p:nvSpPr>
          <p:cNvPr id="1048645" name="Text 7"/>
          <p:cNvSpPr/>
          <p:nvPr/>
        </p:nvSpPr>
        <p:spPr>
          <a:xfrm>
            <a:off x="1310878" y="6771203"/>
            <a:ext cx="7153394" cy="621268"/>
          </a:xfrm>
          <a:prstGeom prst="rect"/>
          <a:noFill/>
        </p:spPr>
        <p:txBody>
          <a:bodyPr anchor="t" bIns="0" lIns="0" rIns="0" rtlCol="0" tIns="0" wrap="square"/>
          <a:p>
            <a:pPr algn="l" indent="0" marL="0">
              <a:lnSpc>
                <a:spcPct val="100000"/>
              </a:lnSpc>
              <a:buNone/>
            </a:pPr>
            <a:r>
              <a:rPr b="1" dirty="0" sz="2400" lang="en-US">
                <a:solidFill>
                  <a:srgbClr val="C7CDD6"/>
                </a:solidFill>
                <a:latin typeface="Inter" pitchFamily="34" charset="0"/>
                <a:ea typeface="Inter" pitchFamily="34" charset="-122"/>
                <a:cs typeface="Inter" pitchFamily="34" charset="-120"/>
              </a:rPr>
              <a:t>Encourages students to question norms and think independently, preparing them for a world of complex choices.</a:t>
            </a:r>
            <a:endParaRPr b="1" dirty="0" sz="2400" lang="en-US"/>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p14:prism dir="l" isContent="1" isInverted="0"/>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51" name=""/>
        <p:cNvGrpSpPr/>
        <p:nvPr/>
      </p:nvGrpSpPr>
      <p:grpSpPr>
        <a:xfrm>
          <a:off x="0" y="0"/>
          <a:ext cx="0" cy="0"/>
          <a:chOff x="0" y="0"/>
          <a:chExt cx="0" cy="0"/>
        </a:xfrm>
      </p:grpSpPr>
      <p:sp>
        <p:nvSpPr>
          <p:cNvPr id="1048651" name="Text 0"/>
          <p:cNvSpPr/>
          <p:nvPr/>
        </p:nvSpPr>
        <p:spPr>
          <a:xfrm>
            <a:off x="532567" y="418386"/>
            <a:ext cx="11582757" cy="475417"/>
          </a:xfrm>
          <a:prstGeom prst="rect"/>
          <a:noFill/>
        </p:spPr>
        <p:txBody>
          <a:bodyPr anchor="t" bIns="0" lIns="0" rIns="0" rtlCol="0" tIns="0" wrap="none"/>
          <a:p>
            <a:pPr algn="l" indent="0" marL="0">
              <a:lnSpc>
                <a:spcPts val="3700"/>
              </a:lnSpc>
              <a:buNone/>
            </a:pPr>
            <a:r>
              <a:rPr b="1" dirty="0" sz="3600" lang="en-US">
                <a:solidFill>
                  <a:srgbClr val="FFC000"/>
                </a:solidFill>
                <a:latin typeface="Instrument Sans Medium" pitchFamily="34" charset="0"/>
                <a:ea typeface="Instrument Sans Medium" pitchFamily="34" charset="-122"/>
                <a:cs typeface="Instrument Sans Medium" pitchFamily="34" charset="-120"/>
              </a:rPr>
              <a:t>Challenges in Developed Societies: Consumerism and Conformity</a:t>
            </a:r>
            <a:endParaRPr b="1" dirty="0" sz="3600" lang="en-US">
              <a:solidFill>
                <a:srgbClr val="FFC000"/>
              </a:solidFill>
            </a:endParaRPr>
          </a:p>
        </p:txBody>
      </p:sp>
      <p:sp>
        <p:nvSpPr>
          <p:cNvPr id="1048652" name="Text 1"/>
          <p:cNvSpPr/>
          <p:nvPr/>
        </p:nvSpPr>
        <p:spPr>
          <a:xfrm>
            <a:off x="532567" y="1087416"/>
            <a:ext cx="13565267" cy="597438"/>
          </a:xfrm>
          <a:prstGeom prst="rect"/>
          <a:noFill/>
        </p:spPr>
        <p:txBody>
          <a:bodyPr anchor="t" bIns="0" lIns="0" rIns="0" rtlCol="0" tIns="0" wrap="square"/>
          <a:p>
            <a:pPr algn="l" indent="0" marL="0">
              <a:lnSpc>
                <a:spcPct val="100000"/>
              </a:lnSpc>
              <a:buNone/>
            </a:pPr>
            <a:r>
              <a:rPr dirty="0" sz="2800" lang="en-US">
                <a:solidFill>
                  <a:srgbClr val="C7CDD6"/>
                </a:solidFill>
                <a:latin typeface="Inter" pitchFamily="34" charset="0"/>
                <a:ea typeface="Inter" pitchFamily="34" charset="-122"/>
                <a:cs typeface="Inter" pitchFamily="34" charset="-120"/>
              </a:rPr>
              <a:t>Despite the potential for individualized growth, developed societies face obstacles that can undermine existentialist educational goals, often driven by economic pressures and societal expectations.</a:t>
            </a:r>
            <a:endParaRPr dirty="0" sz="2800" lang="en-US"/>
          </a:p>
        </p:txBody>
      </p:sp>
      <p:sp>
        <p:nvSpPr>
          <p:cNvPr id="1048653" name="Text 2"/>
          <p:cNvSpPr/>
          <p:nvPr/>
        </p:nvSpPr>
        <p:spPr>
          <a:xfrm>
            <a:off x="532567" y="2520138"/>
            <a:ext cx="2594015" cy="279284"/>
          </a:xfrm>
          <a:prstGeom prst="rect"/>
          <a:noFill/>
        </p:spPr>
        <p:txBody>
          <a:bodyPr anchor="t" bIns="0" lIns="0" rIns="0" rtlCol="0" tIns="0" wrap="none"/>
          <a:p>
            <a:pPr algn="l" indent="0" marL="0">
              <a:lnSpc>
                <a:spcPts val="1850"/>
              </a:lnSpc>
              <a:buNone/>
            </a:pPr>
            <a:r>
              <a:rPr b="1" dirty="0" sz="2800" lang="en-US">
                <a:solidFill>
                  <a:srgbClr val="EFD5FA"/>
                </a:solidFill>
                <a:latin typeface="Instrument Sans Medium" pitchFamily="34" charset="0"/>
                <a:ea typeface="Instrument Sans Medium" pitchFamily="34" charset="-122"/>
                <a:cs typeface="Instrument Sans Medium" pitchFamily="34" charset="-120"/>
              </a:rPr>
              <a:t>Pressure for Material Success</a:t>
            </a:r>
            <a:endParaRPr b="1" dirty="0" sz="2800" lang="en-US"/>
          </a:p>
        </p:txBody>
      </p:sp>
      <p:sp>
        <p:nvSpPr>
          <p:cNvPr id="1048654" name="Text 3"/>
          <p:cNvSpPr/>
          <p:nvPr/>
        </p:nvSpPr>
        <p:spPr>
          <a:xfrm>
            <a:off x="532567" y="2792439"/>
            <a:ext cx="6597015" cy="535164"/>
          </a:xfrm>
          <a:prstGeom prst="rect"/>
          <a:noFill/>
        </p:spPr>
        <p:txBody>
          <a:bodyPr anchor="t" bIns="0" lIns="0" rIns="0" rtlCol="0" tIns="0" wrap="square"/>
          <a:p>
            <a:pPr algn="l" indent="0" marL="0">
              <a:lnSpc>
                <a:spcPct val="100000"/>
              </a:lnSpc>
              <a:buNone/>
            </a:pPr>
            <a:r>
              <a:rPr dirty="0" sz="2400" lang="en-US">
                <a:solidFill>
                  <a:srgbClr val="C7CDD6"/>
                </a:solidFill>
                <a:latin typeface="Inter" pitchFamily="34" charset="0"/>
                <a:ea typeface="Inter" pitchFamily="34" charset="-122"/>
                <a:cs typeface="Inter" pitchFamily="34" charset="-120"/>
              </a:rPr>
              <a:t>Education often becomes a means to an end: a high-paying job, rather than a journey of personal development.</a:t>
            </a:r>
            <a:endParaRPr dirty="0" sz="2400" lang="en-US"/>
          </a:p>
        </p:txBody>
      </p:sp>
      <p:sp>
        <p:nvSpPr>
          <p:cNvPr id="1048655" name="Text 4"/>
          <p:cNvSpPr/>
          <p:nvPr/>
        </p:nvSpPr>
        <p:spPr>
          <a:xfrm rot="10713313" flipV="1">
            <a:off x="532567" y="4160369"/>
            <a:ext cx="2383274" cy="177392"/>
          </a:xfrm>
          <a:prstGeom prst="rect"/>
          <a:noFill/>
        </p:spPr>
        <p:txBody>
          <a:bodyPr anchor="t" bIns="0" lIns="0" rIns="0" rtlCol="0" tIns="0" wrap="none"/>
          <a:p>
            <a:pPr algn="l" indent="0" marL="0">
              <a:lnSpc>
                <a:spcPts val="1850"/>
              </a:lnSpc>
              <a:buNone/>
            </a:pPr>
            <a:r>
              <a:rPr b="1" dirty="0" sz="2800" lang="en-US">
                <a:solidFill>
                  <a:srgbClr val="EFD5FA"/>
                </a:solidFill>
                <a:latin typeface="Instrument Sans Medium" pitchFamily="34" charset="0"/>
                <a:ea typeface="Instrument Sans Medium" pitchFamily="34" charset="-122"/>
                <a:cs typeface="Instrument Sans Medium" pitchFamily="34" charset="-120"/>
              </a:rPr>
              <a:t>Standardized Expectations</a:t>
            </a:r>
            <a:endParaRPr b="1" dirty="0" sz="2800" lang="en-US"/>
          </a:p>
        </p:txBody>
      </p:sp>
      <p:sp>
        <p:nvSpPr>
          <p:cNvPr id="1048656" name="Text 5"/>
          <p:cNvSpPr/>
          <p:nvPr/>
        </p:nvSpPr>
        <p:spPr>
          <a:xfrm rot="10800000" flipV="1">
            <a:off x="532565" y="4633192"/>
            <a:ext cx="6597015" cy="887376"/>
          </a:xfrm>
          <a:prstGeom prst="rect"/>
          <a:noFill/>
        </p:spPr>
        <p:txBody>
          <a:bodyPr anchor="t" bIns="0" lIns="0" rIns="0" rtlCol="0" tIns="0" wrap="square"/>
          <a:p>
            <a:pPr algn="l" indent="0" marL="0">
              <a:lnSpc>
                <a:spcPct val="100000"/>
              </a:lnSpc>
              <a:buNone/>
            </a:pPr>
            <a:r>
              <a:rPr dirty="0" sz="2400" lang="en-US">
                <a:solidFill>
                  <a:srgbClr val="C7CDD6"/>
                </a:solidFill>
                <a:latin typeface="Inter" pitchFamily="34" charset="0"/>
                <a:ea typeface="Inter" pitchFamily="34" charset="-122"/>
                <a:cs typeface="Inter" pitchFamily="34" charset="-120"/>
              </a:rPr>
              <a:t>Curricula and assessments can stifle creativity and unique expressions of self, leading to conformity.</a:t>
            </a:r>
            <a:endParaRPr dirty="0" sz="2400" lang="en-US"/>
          </a:p>
        </p:txBody>
      </p:sp>
      <p:pic>
        <p:nvPicPr>
          <p:cNvPr id="2097176" name="Image 0" descr="preencoded.png"/>
          <p:cNvPicPr>
            <a:picLocks noChangeAspect="1"/>
          </p:cNvPicPr>
          <p:nvPr/>
        </p:nvPicPr>
        <p:blipFill>
          <a:blip xmlns:r="http://schemas.openxmlformats.org/officeDocument/2006/relationships" r:embed="rId1"/>
          <a:stretch>
            <a:fillRect/>
          </a:stretch>
        </p:blipFill>
        <p:spPr>
          <a:xfrm rot="21592708">
            <a:off x="8315140" y="2372977"/>
            <a:ext cx="6276247" cy="6250502"/>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p14:prism dir="l" isContent="1" isInverted="0"/>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55" name=""/>
        <p:cNvGrpSpPr/>
        <p:nvPr/>
      </p:nvGrpSpPr>
      <p:grpSpPr>
        <a:xfrm>
          <a:off x="0" y="0"/>
          <a:ext cx="0" cy="0"/>
          <a:chOff x="0" y="0"/>
          <a:chExt cx="0" cy="0"/>
        </a:xfrm>
      </p:grpSpPr>
      <p:sp>
        <p:nvSpPr>
          <p:cNvPr id="1048662" name="Text 0"/>
          <p:cNvSpPr/>
          <p:nvPr/>
        </p:nvSpPr>
        <p:spPr>
          <a:xfrm>
            <a:off x="627936" y="493395"/>
            <a:ext cx="13374529" cy="1121093"/>
          </a:xfrm>
          <a:prstGeom prst="rect"/>
          <a:noFill/>
        </p:spPr>
        <p:txBody>
          <a:bodyPr anchor="t" bIns="0" lIns="0" rIns="0" rtlCol="0" tIns="0" wrap="square"/>
          <a:p>
            <a:pPr algn="l" indent="0" marL="0">
              <a:lnSpc>
                <a:spcPts val="4400"/>
              </a:lnSpc>
              <a:buNone/>
            </a:pPr>
            <a:r>
              <a:rPr b="1" dirty="0" sz="3500" lang="en-US">
                <a:solidFill>
                  <a:srgbClr val="EFD5FA"/>
                </a:solidFill>
                <a:latin typeface="Instrument Sans Medium" pitchFamily="34" charset="0"/>
                <a:ea typeface="Instrument Sans Medium" pitchFamily="34" charset="-122"/>
                <a:cs typeface="Instrument Sans Medium" pitchFamily="34" charset="-120"/>
              </a:rPr>
              <a:t>Existentialism in Developing Societies: Finding Agency in Adversity</a:t>
            </a:r>
            <a:endParaRPr b="1" dirty="0" sz="3500" lang="en-US"/>
          </a:p>
        </p:txBody>
      </p:sp>
      <p:sp>
        <p:nvSpPr>
          <p:cNvPr id="1048663" name="Text 1"/>
          <p:cNvSpPr/>
          <p:nvPr/>
        </p:nvSpPr>
        <p:spPr>
          <a:xfrm>
            <a:off x="627936" y="1239773"/>
            <a:ext cx="13374529" cy="1307569"/>
          </a:xfrm>
          <a:prstGeom prst="rect"/>
          <a:noFill/>
        </p:spPr>
        <p:txBody>
          <a:bodyPr anchor="t" bIns="0" lIns="0" rIns="0" rtlCol="0" tIns="0" wrap="square"/>
          <a:p>
            <a:pPr algn="l" indent="0" marL="0">
              <a:lnSpc>
                <a:spcPct val="100000"/>
              </a:lnSpc>
              <a:buNone/>
            </a:pPr>
            <a:r>
              <a:rPr dirty="0" sz="2800" lang="en-US">
                <a:solidFill>
                  <a:srgbClr val="C7CDD6"/>
                </a:solidFill>
                <a:latin typeface="Inter" pitchFamily="34" charset="0"/>
                <a:ea typeface="Inter" pitchFamily="34" charset="-122"/>
                <a:cs typeface="Inter" pitchFamily="34" charset="-120"/>
              </a:rPr>
              <a:t>In developing societies, existential ideas resonate differently, offering frameworks for individuals to find meaning and exert agency even amidst significant challenges and limited resources.</a:t>
            </a:r>
            <a:endParaRPr dirty="0" sz="2800" lang="en-US"/>
          </a:p>
        </p:txBody>
      </p:sp>
      <p:pic>
        <p:nvPicPr>
          <p:cNvPr id="2097178" name="Image 0" descr="preencoded.png"/>
          <p:cNvPicPr>
            <a:picLocks noChangeAspect="1"/>
          </p:cNvPicPr>
          <p:nvPr/>
        </p:nvPicPr>
        <p:blipFill>
          <a:blip xmlns:r="http://schemas.openxmlformats.org/officeDocument/2006/relationships" r:embed="rId1"/>
          <a:stretch>
            <a:fillRect/>
          </a:stretch>
        </p:blipFill>
        <p:spPr>
          <a:xfrm>
            <a:off x="627936" y="2749153"/>
            <a:ext cx="6575108" cy="3108854"/>
          </a:xfrm>
          <a:prstGeom prst="rect"/>
        </p:spPr>
      </p:pic>
      <p:sp>
        <p:nvSpPr>
          <p:cNvPr id="1048664" name="Text 2"/>
          <p:cNvSpPr/>
          <p:nvPr/>
        </p:nvSpPr>
        <p:spPr>
          <a:xfrm>
            <a:off x="627936" y="6127267"/>
            <a:ext cx="2732365" cy="1145308"/>
          </a:xfrm>
          <a:prstGeom prst="rect"/>
          <a:noFill/>
        </p:spPr>
        <p:txBody>
          <a:bodyPr anchor="t" bIns="0" lIns="0" rIns="0" rtlCol="0" tIns="0" wrap="none"/>
          <a:p>
            <a:pPr algn="l" indent="0" marL="0">
              <a:lnSpc>
                <a:spcPts val="2200"/>
              </a:lnSpc>
              <a:buNone/>
            </a:pPr>
            <a:r>
              <a:rPr b="1" dirty="0" sz="2800" lang="en-US">
                <a:solidFill>
                  <a:srgbClr val="FFC000"/>
                </a:solidFill>
                <a:latin typeface="Instrument Sans Medium" pitchFamily="34" charset="0"/>
                <a:ea typeface="Instrument Sans Medium" pitchFamily="34" charset="-122"/>
                <a:cs typeface="Instrument Sans Medium" pitchFamily="34" charset="-120"/>
              </a:rPr>
              <a:t>Resilience through Choice</a:t>
            </a:r>
            <a:endParaRPr b="1" dirty="0" sz="2800" lang="en-US">
              <a:solidFill>
                <a:srgbClr val="FFC000"/>
              </a:solidFill>
            </a:endParaRPr>
          </a:p>
        </p:txBody>
      </p:sp>
      <p:sp>
        <p:nvSpPr>
          <p:cNvPr id="1048665" name="Text 3"/>
          <p:cNvSpPr/>
          <p:nvPr/>
        </p:nvSpPr>
        <p:spPr>
          <a:xfrm>
            <a:off x="627936" y="6522211"/>
            <a:ext cx="6575108" cy="1432116"/>
          </a:xfrm>
          <a:prstGeom prst="rect"/>
          <a:noFill/>
        </p:spPr>
        <p:txBody>
          <a:bodyPr anchor="t" bIns="0" lIns="0" rIns="0" rtlCol="0" tIns="0" wrap="square"/>
          <a:p>
            <a:pPr algn="l" indent="0" marL="0">
              <a:lnSpc>
                <a:spcPct val="100000"/>
              </a:lnSpc>
              <a:buNone/>
            </a:pPr>
            <a:r>
              <a:rPr dirty="0" sz="2400" lang="en-US">
                <a:solidFill>
                  <a:srgbClr val="C7CDD6"/>
                </a:solidFill>
                <a:latin typeface="Inter" pitchFamily="34" charset="0"/>
                <a:ea typeface="Inter" pitchFamily="34" charset="-122"/>
                <a:cs typeface="Inter" pitchFamily="34" charset="-120"/>
              </a:rPr>
              <a:t>Education becomes a tool for self-empowerment, fostering the belief that one can shape their destiny despite external limitations.</a:t>
            </a:r>
            <a:endParaRPr dirty="0" sz="2400" lang="en-US"/>
          </a:p>
        </p:txBody>
      </p:sp>
      <p:pic>
        <p:nvPicPr>
          <p:cNvPr id="2097179" name="Image 1" descr="preencoded.png"/>
          <p:cNvPicPr>
            <a:picLocks noChangeAspect="1"/>
          </p:cNvPicPr>
          <p:nvPr/>
        </p:nvPicPr>
        <p:blipFill>
          <a:blip xmlns:r="http://schemas.openxmlformats.org/officeDocument/2006/relationships" r:embed="rId2"/>
          <a:stretch>
            <a:fillRect/>
          </a:stretch>
        </p:blipFill>
        <p:spPr>
          <a:xfrm>
            <a:off x="7427237" y="2749153"/>
            <a:ext cx="6575227" cy="2887435"/>
          </a:xfrm>
          <a:prstGeom prst="rect"/>
        </p:spPr>
      </p:pic>
      <p:sp>
        <p:nvSpPr>
          <p:cNvPr id="1048666" name="Text 4"/>
          <p:cNvSpPr/>
          <p:nvPr/>
        </p:nvSpPr>
        <p:spPr>
          <a:xfrm>
            <a:off x="7427238" y="6085749"/>
            <a:ext cx="2889528" cy="1186825"/>
          </a:xfrm>
          <a:prstGeom prst="rect"/>
          <a:noFill/>
        </p:spPr>
        <p:txBody>
          <a:bodyPr anchor="t" bIns="0" lIns="0" rIns="0" rtlCol="0" tIns="0" wrap="none"/>
          <a:p>
            <a:pPr algn="l" indent="0" marL="0">
              <a:lnSpc>
                <a:spcPts val="2200"/>
              </a:lnSpc>
              <a:buNone/>
            </a:pPr>
            <a:r>
              <a:rPr b="1" dirty="0" sz="2800" lang="en-US">
                <a:solidFill>
                  <a:srgbClr val="FFC000"/>
                </a:solidFill>
                <a:latin typeface="Instrument Sans Medium" pitchFamily="34" charset="0"/>
                <a:ea typeface="Instrument Sans Medium" pitchFamily="34" charset="-122"/>
                <a:cs typeface="Instrument Sans Medium" pitchFamily="34" charset="-120"/>
              </a:rPr>
              <a:t>Collective Meaning-Making</a:t>
            </a:r>
            <a:endParaRPr b="1" dirty="0" sz="2800" lang="en-US">
              <a:solidFill>
                <a:srgbClr val="FFC000"/>
              </a:solidFill>
            </a:endParaRPr>
          </a:p>
        </p:txBody>
      </p:sp>
      <p:sp>
        <p:nvSpPr>
          <p:cNvPr id="1048667" name="Text 5"/>
          <p:cNvSpPr/>
          <p:nvPr/>
        </p:nvSpPr>
        <p:spPr>
          <a:xfrm>
            <a:off x="7427237" y="6328470"/>
            <a:ext cx="6575227" cy="1625857"/>
          </a:xfrm>
          <a:prstGeom prst="rect"/>
          <a:noFill/>
        </p:spPr>
        <p:txBody>
          <a:bodyPr anchor="t" bIns="0" lIns="0" rIns="0" rtlCol="0" tIns="0" wrap="square"/>
          <a:p>
            <a:pPr algn="l" indent="0" marL="0">
              <a:lnSpc>
                <a:spcPct val="100000"/>
              </a:lnSpc>
              <a:buNone/>
            </a:pPr>
            <a:r>
              <a:rPr dirty="0" sz="2400" lang="en-US">
                <a:solidFill>
                  <a:srgbClr val="C7CDD6"/>
                </a:solidFill>
                <a:latin typeface="Inter" pitchFamily="34" charset="0"/>
                <a:ea typeface="Inter" pitchFamily="34" charset="-122"/>
                <a:cs typeface="Inter" pitchFamily="34" charset="-120"/>
              </a:rPr>
              <a:t>Individuals find purpose not just in personal goals, but in contributing to community development and overcoming shared struggles.</a:t>
            </a:r>
            <a:endParaRPr dirty="0" sz="2400" lang="en-US"/>
          </a:p>
        </p:txBody>
      </p:sp>
      <p:pic>
        <p:nvPicPr>
          <p:cNvPr id="2097180" name="Image 0" descr="preencoded.png"/>
          <p:cNvPicPr>
            <a:picLocks/>
          </p:cNvPicPr>
          <p:nvPr/>
        </p:nvPicPr>
        <p:blipFill>
          <a:blip xmlns:r="http://schemas.openxmlformats.org/officeDocument/2006/relationships" r:embed="rId3"/>
          <a:stretch>
            <a:fillRect/>
          </a:stretch>
        </p:blipFill>
        <p:spPr>
          <a:xfrm>
            <a:off x="12779130" y="7739066"/>
            <a:ext cx="4753497" cy="1482082"/>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p14:prism dir="l" isContent="1" isInverted="0"/>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59" name=""/>
        <p:cNvGrpSpPr/>
        <p:nvPr/>
      </p:nvGrpSpPr>
      <p:grpSpPr>
        <a:xfrm>
          <a:off x="0" y="0"/>
          <a:ext cx="0" cy="0"/>
          <a:chOff x="0" y="0"/>
          <a:chExt cx="0" cy="0"/>
        </a:xfrm>
      </p:grpSpPr>
      <p:pic>
        <p:nvPicPr>
          <p:cNvPr id="2097182" name="Image 0" descr="preencoded.png"/>
          <p:cNvPicPr>
            <a:picLocks noChangeAspect="1"/>
          </p:cNvPicPr>
          <p:nvPr/>
        </p:nvPicPr>
        <p:blipFill>
          <a:blip xmlns:r="http://schemas.openxmlformats.org/officeDocument/2006/relationships" r:embed="rId1"/>
          <a:stretch>
            <a:fillRect/>
          </a:stretch>
        </p:blipFill>
        <p:spPr>
          <a:xfrm>
            <a:off x="9144000" y="0"/>
            <a:ext cx="5486400" cy="8229600"/>
          </a:xfrm>
          <a:prstGeom prst="rect"/>
        </p:spPr>
      </p:pic>
      <p:sp>
        <p:nvSpPr>
          <p:cNvPr id="1048673" name="Text 0"/>
          <p:cNvSpPr/>
          <p:nvPr/>
        </p:nvSpPr>
        <p:spPr>
          <a:xfrm>
            <a:off x="688658" y="186747"/>
            <a:ext cx="7766685" cy="2356904"/>
          </a:xfrm>
          <a:prstGeom prst="rect"/>
          <a:noFill/>
        </p:spPr>
        <p:txBody>
          <a:bodyPr anchor="t" bIns="0" lIns="0" rIns="0" rtlCol="0" tIns="0" wrap="square"/>
          <a:p>
            <a:pPr algn="l" indent="0" marL="0">
              <a:lnSpc>
                <a:spcPts val="4800"/>
              </a:lnSpc>
              <a:buNone/>
            </a:pPr>
            <a:r>
              <a:rPr b="1" dirty="0" sz="3850" lang="en-US">
                <a:solidFill>
                  <a:srgbClr val="EFD5FA"/>
                </a:solidFill>
                <a:latin typeface="Instrument Sans Medium" pitchFamily="34" charset="0"/>
                <a:ea typeface="Instrument Sans Medium" pitchFamily="34" charset="-122"/>
                <a:cs typeface="Instrument Sans Medium" pitchFamily="34" charset="-120"/>
              </a:rPr>
              <a:t>Opportunities in Developing Societies: Empowerment Through Education</a:t>
            </a:r>
            <a:endParaRPr b="1" dirty="0" sz="3850" lang="en-US"/>
          </a:p>
        </p:txBody>
      </p:sp>
      <p:sp>
        <p:nvSpPr>
          <p:cNvPr id="1048674" name="Text 1"/>
          <p:cNvSpPr/>
          <p:nvPr/>
        </p:nvSpPr>
        <p:spPr>
          <a:xfrm>
            <a:off x="688658" y="2008368"/>
            <a:ext cx="7766685" cy="1774724"/>
          </a:xfrm>
          <a:prstGeom prst="rect"/>
          <a:noFill/>
        </p:spPr>
        <p:txBody>
          <a:bodyPr anchor="t" bIns="0" lIns="0" rIns="0" rtlCol="0" tIns="0" wrap="square"/>
          <a:p>
            <a:pPr algn="l" indent="0" marL="0">
              <a:lnSpc>
                <a:spcPct val="100000"/>
              </a:lnSpc>
              <a:buNone/>
            </a:pPr>
            <a:r>
              <a:rPr dirty="0" sz="2400" lang="en-US">
                <a:solidFill>
                  <a:srgbClr val="C7CDD6"/>
                </a:solidFill>
                <a:latin typeface="Inter" pitchFamily="34" charset="0"/>
                <a:ea typeface="Inter" pitchFamily="34" charset="-122"/>
                <a:cs typeface="Inter" pitchFamily="34" charset="-120"/>
              </a:rPr>
              <a:t>Existentialist principles offer a powerful lens through which education can empower individuals and communities in developing societies, transcending poverty and injustice.</a:t>
            </a:r>
            <a:endParaRPr dirty="0" sz="2400" lang="en-US"/>
          </a:p>
        </p:txBody>
      </p:sp>
      <p:sp>
        <p:nvSpPr>
          <p:cNvPr id="1048675" name="Shape 2"/>
          <p:cNvSpPr/>
          <p:nvPr/>
        </p:nvSpPr>
        <p:spPr>
          <a:xfrm>
            <a:off x="688658" y="4004429"/>
            <a:ext cx="7766685" cy="3526393"/>
          </a:xfrm>
          <a:prstGeom prst="roundRect">
            <a:avLst>
              <a:gd name="adj" fmla="val 837"/>
            </a:avLst>
          </a:prstGeom>
          <a:solidFill>
            <a:srgbClr val="434348"/>
          </a:solidFill>
        </p:spPr>
      </p:sp>
      <p:sp>
        <p:nvSpPr>
          <p:cNvPr id="1048676" name="Shape 3"/>
          <p:cNvSpPr/>
          <p:nvPr/>
        </p:nvSpPr>
        <p:spPr>
          <a:xfrm>
            <a:off x="688658" y="4004429"/>
            <a:ext cx="3883343" cy="2077998"/>
          </a:xfrm>
          <a:prstGeom prst="roundRect">
            <a:avLst>
              <a:gd name="adj" fmla="val 1420"/>
            </a:avLst>
          </a:prstGeom>
          <a:solidFill>
            <a:srgbClr val="434348"/>
          </a:solidFill>
        </p:spPr>
      </p:sp>
      <p:sp>
        <p:nvSpPr>
          <p:cNvPr id="1048677" name="Text 4"/>
          <p:cNvSpPr/>
          <p:nvPr/>
        </p:nvSpPr>
        <p:spPr>
          <a:xfrm>
            <a:off x="885349" y="4201120"/>
            <a:ext cx="2459474" cy="307419"/>
          </a:xfrm>
          <a:prstGeom prst="rect"/>
          <a:noFill/>
        </p:spPr>
        <p:txBody>
          <a:bodyPr anchor="t" bIns="0" lIns="0" rIns="0" rtlCol="0" tIns="0" wrap="none"/>
          <a:p>
            <a:pPr algn="l" indent="0" marL="0">
              <a:lnSpc>
                <a:spcPts val="2400"/>
              </a:lnSpc>
              <a:buNone/>
            </a:pPr>
            <a:r>
              <a:rPr b="1" dirty="0" sz="2800" lang="en-US">
                <a:solidFill>
                  <a:srgbClr val="FFC000"/>
                </a:solidFill>
                <a:latin typeface="Instrument Sans Medium" pitchFamily="34" charset="0"/>
                <a:ea typeface="Instrument Sans Medium" pitchFamily="34" charset="-122"/>
                <a:cs typeface="Instrument Sans Medium" pitchFamily="34" charset="-120"/>
              </a:rPr>
              <a:t>Cultivating Agency</a:t>
            </a:r>
            <a:endParaRPr b="1" dirty="0" sz="2800" lang="en-US">
              <a:solidFill>
                <a:srgbClr val="FFC000"/>
              </a:solidFill>
            </a:endParaRPr>
          </a:p>
        </p:txBody>
      </p:sp>
      <p:sp>
        <p:nvSpPr>
          <p:cNvPr id="1048678" name="Text 5"/>
          <p:cNvSpPr/>
          <p:nvPr/>
        </p:nvSpPr>
        <p:spPr>
          <a:xfrm>
            <a:off x="885349" y="4626531"/>
            <a:ext cx="3194804" cy="1259205"/>
          </a:xfrm>
          <a:prstGeom prst="rect"/>
          <a:noFill/>
        </p:spPr>
        <p:txBody>
          <a:bodyPr anchor="t" bIns="0" lIns="0" rIns="0" rtlCol="0" tIns="0" wrap="square"/>
          <a:p>
            <a:pPr algn="l" indent="0" marL="0">
              <a:lnSpc>
                <a:spcPts val="2450"/>
              </a:lnSpc>
              <a:buNone/>
            </a:pPr>
            <a:r>
              <a:rPr dirty="0" sz="1800" lang="en-US">
                <a:solidFill>
                  <a:srgbClr val="C7CDD6"/>
                </a:solidFill>
                <a:latin typeface="Inter" pitchFamily="34" charset="0"/>
                <a:ea typeface="Inter" pitchFamily="34" charset="-122"/>
                <a:cs typeface="Inter" pitchFamily="34" charset="-120"/>
              </a:rPr>
              <a:t>Education can instill a sense of personal power, enabling individuals to take control of their lives and advocate for change.</a:t>
            </a:r>
            <a:endParaRPr dirty="0" sz="1800" lang="en-US"/>
          </a:p>
        </p:txBody>
      </p:sp>
      <p:sp>
        <p:nvSpPr>
          <p:cNvPr id="1048679" name="Shape 6"/>
          <p:cNvSpPr/>
          <p:nvPr/>
        </p:nvSpPr>
        <p:spPr>
          <a:xfrm>
            <a:off x="4572000" y="4004429"/>
            <a:ext cx="3883343" cy="2077998"/>
          </a:xfrm>
          <a:prstGeom prst="rect"/>
          <a:solidFill>
            <a:srgbClr val="434348"/>
          </a:solidFill>
        </p:spPr>
      </p:sp>
      <p:sp>
        <p:nvSpPr>
          <p:cNvPr id="1048680" name="Text 8"/>
          <p:cNvSpPr/>
          <p:nvPr/>
        </p:nvSpPr>
        <p:spPr>
          <a:xfrm>
            <a:off x="5063847" y="4201120"/>
            <a:ext cx="2459474" cy="307419"/>
          </a:xfrm>
          <a:prstGeom prst="rect"/>
          <a:noFill/>
        </p:spPr>
        <p:txBody>
          <a:bodyPr anchor="t" bIns="0" lIns="0" rIns="0" rtlCol="0" tIns="0" wrap="none"/>
          <a:p>
            <a:pPr algn="l" indent="0" marL="0">
              <a:lnSpc>
                <a:spcPts val="2400"/>
              </a:lnSpc>
              <a:buNone/>
            </a:pPr>
            <a:r>
              <a:rPr dirty="0" sz="2800" lang="en-US">
                <a:solidFill>
                  <a:srgbClr val="FFC000"/>
                </a:solidFill>
                <a:latin typeface="Instrument Sans Medium" pitchFamily="34" charset="0"/>
                <a:ea typeface="Instrument Sans Medium" pitchFamily="34" charset="-122"/>
                <a:cs typeface="Instrument Sans Medium" pitchFamily="34" charset="-120"/>
              </a:rPr>
              <a:t>Building Community</a:t>
            </a:r>
            <a:endParaRPr dirty="0" sz="2800" lang="en-US">
              <a:solidFill>
                <a:srgbClr val="FFC000"/>
              </a:solidFill>
            </a:endParaRPr>
          </a:p>
        </p:txBody>
      </p:sp>
      <p:sp>
        <p:nvSpPr>
          <p:cNvPr id="1048681" name="Text 9"/>
          <p:cNvSpPr/>
          <p:nvPr/>
        </p:nvSpPr>
        <p:spPr>
          <a:xfrm>
            <a:off x="5063847" y="4626531"/>
            <a:ext cx="3194804" cy="944404"/>
          </a:xfrm>
          <a:prstGeom prst="rect"/>
          <a:noFill/>
        </p:spPr>
        <p:txBody>
          <a:bodyPr anchor="t" bIns="0" lIns="0" rIns="0" rtlCol="0" tIns="0" wrap="square"/>
          <a:p>
            <a:pPr algn="l" indent="0" marL="0">
              <a:lnSpc>
                <a:spcPts val="2450"/>
              </a:lnSpc>
              <a:buNone/>
            </a:pPr>
            <a:r>
              <a:rPr dirty="0" sz="2000" lang="en-US">
                <a:solidFill>
                  <a:srgbClr val="C7CDD6"/>
                </a:solidFill>
                <a:latin typeface="Inter" pitchFamily="34" charset="0"/>
                <a:ea typeface="Inter" pitchFamily="34" charset="-122"/>
                <a:cs typeface="Inter" pitchFamily="34" charset="-120"/>
              </a:rPr>
              <a:t>Shared educational experiences can foster solidarity and collective action towards a better future.</a:t>
            </a:r>
            <a:endParaRPr dirty="0" sz="2000" lang="en-US"/>
          </a:p>
        </p:txBody>
      </p:sp>
      <p:pic>
        <p:nvPicPr>
          <p:cNvPr id="2097183" name="Image 1" descr="preencoded.png"/>
          <p:cNvPicPr>
            <a:picLocks noChangeAspect="1"/>
          </p:cNvPicPr>
          <p:nvPr/>
        </p:nvPicPr>
        <p:blipFill>
          <a:blip xmlns:r="http://schemas.openxmlformats.org/officeDocument/2006/relationships" r:embed="rId2"/>
          <a:stretch>
            <a:fillRect/>
          </a:stretch>
        </p:blipFill>
        <p:spPr>
          <a:xfrm>
            <a:off x="4449128" y="4920317"/>
            <a:ext cx="245864" cy="245864"/>
          </a:xfrm>
          <a:prstGeom prst="rect"/>
        </p:spPr>
      </p:pic>
      <p:sp>
        <p:nvSpPr>
          <p:cNvPr id="1048682" name="Shape 11"/>
          <p:cNvSpPr/>
          <p:nvPr/>
        </p:nvSpPr>
        <p:spPr>
          <a:xfrm>
            <a:off x="688658" y="6857392"/>
            <a:ext cx="7766685" cy="1185461"/>
          </a:xfrm>
          <a:prstGeom prst="rect"/>
          <a:solidFill>
            <a:srgbClr val="434348"/>
          </a:solidFill>
        </p:spPr>
      </p:sp>
      <p:sp>
        <p:nvSpPr>
          <p:cNvPr id="1048683" name="Shape 12"/>
          <p:cNvSpPr/>
          <p:nvPr/>
        </p:nvSpPr>
        <p:spPr>
          <a:xfrm flipV="0">
            <a:off x="688658" y="6649811"/>
            <a:ext cx="7766685" cy="9021"/>
          </a:xfrm>
          <a:prstGeom prst="roundRect">
            <a:avLst>
              <a:gd name="adj" fmla="val 129112"/>
            </a:avLst>
          </a:prstGeom>
          <a:solidFill>
            <a:srgbClr val="5C5C61"/>
          </a:solidFill>
        </p:spPr>
      </p:sp>
      <p:sp>
        <p:nvSpPr>
          <p:cNvPr id="1048684" name="Text 13"/>
          <p:cNvSpPr/>
          <p:nvPr/>
        </p:nvSpPr>
        <p:spPr>
          <a:xfrm>
            <a:off x="885349" y="6735938"/>
            <a:ext cx="2459474" cy="362630"/>
          </a:xfrm>
          <a:prstGeom prst="rect"/>
          <a:noFill/>
        </p:spPr>
        <p:txBody>
          <a:bodyPr anchor="t" bIns="0" lIns="0" rIns="0" rtlCol="0" tIns="0" wrap="none"/>
          <a:p>
            <a:pPr algn="l" indent="0" marL="0">
              <a:lnSpc>
                <a:spcPts val="2400"/>
              </a:lnSpc>
              <a:buNone/>
            </a:pPr>
            <a:r>
              <a:rPr b="1" dirty="0" sz="2800" lang="en-US">
                <a:solidFill>
                  <a:srgbClr val="FFC000"/>
                </a:solidFill>
                <a:latin typeface="Instrument Sans Medium" pitchFamily="34" charset="0"/>
                <a:ea typeface="Instrument Sans Medium" pitchFamily="34" charset="-122"/>
                <a:cs typeface="Instrument Sans Medium" pitchFamily="34" charset="-120"/>
              </a:rPr>
              <a:t>Driving Development</a:t>
            </a:r>
            <a:endParaRPr b="1" dirty="0" sz="2800" lang="en-US">
              <a:solidFill>
                <a:srgbClr val="FFC000"/>
              </a:solidFill>
            </a:endParaRPr>
          </a:p>
        </p:txBody>
      </p:sp>
      <p:sp>
        <p:nvSpPr>
          <p:cNvPr id="1048685" name="Text 14"/>
          <p:cNvSpPr/>
          <p:nvPr/>
        </p:nvSpPr>
        <p:spPr>
          <a:xfrm>
            <a:off x="885349" y="7161204"/>
            <a:ext cx="7078147" cy="172927"/>
          </a:xfrm>
          <a:prstGeom prst="rect"/>
          <a:noFill/>
        </p:spPr>
        <p:txBody>
          <a:bodyPr anchor="t" bIns="0" lIns="0" rIns="0" rtlCol="0" tIns="0" wrap="square"/>
          <a:p>
            <a:pPr algn="l" indent="0" marL="0">
              <a:lnSpc>
                <a:spcPct val="100000"/>
              </a:lnSpc>
              <a:buNone/>
            </a:pPr>
            <a:r>
              <a:rPr dirty="0" sz="2400" lang="en-US">
                <a:solidFill>
                  <a:srgbClr val="C7CDD6"/>
                </a:solidFill>
                <a:latin typeface="Inter" pitchFamily="34" charset="0"/>
                <a:ea typeface="Inter" pitchFamily="34" charset="-122"/>
                <a:cs typeface="Inter" pitchFamily="34" charset="-120"/>
              </a:rPr>
              <a:t>Empowered individuals are more likely to innovate, participate in governance, and contribute to sustainable growth.</a:t>
            </a:r>
            <a:endParaRPr dirty="0" sz="2400" lang="en-US"/>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p14:prism dir="l" isContent="1" isInverted="0"/>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63" name=""/>
        <p:cNvGrpSpPr/>
        <p:nvPr/>
      </p:nvGrpSpPr>
      <p:grpSpPr>
        <a:xfrm>
          <a:off x="0" y="0"/>
          <a:ext cx="0" cy="0"/>
          <a:chOff x="0" y="0"/>
          <a:chExt cx="0" cy="0"/>
        </a:xfrm>
      </p:grpSpPr>
      <p:sp>
        <p:nvSpPr>
          <p:cNvPr id="1048691" name="Text 0"/>
          <p:cNvSpPr/>
          <p:nvPr/>
        </p:nvSpPr>
        <p:spPr>
          <a:xfrm>
            <a:off x="770334" y="134680"/>
            <a:ext cx="13089731" cy="1361809"/>
          </a:xfrm>
          <a:prstGeom prst="rect"/>
          <a:noFill/>
        </p:spPr>
        <p:txBody>
          <a:bodyPr anchor="t" bIns="0" lIns="0" rIns="0" rtlCol="0" tIns="0" wrap="square"/>
          <a:p>
            <a:pPr algn="l" indent="0" marL="0">
              <a:lnSpc>
                <a:spcPts val="5400"/>
              </a:lnSpc>
              <a:buNone/>
            </a:pPr>
            <a:r>
              <a:rPr b="1" dirty="0" sz="4800" lang="en-US">
                <a:solidFill>
                  <a:srgbClr val="EFD5FA"/>
                </a:solidFill>
                <a:latin typeface="Instrument Sans Medium" pitchFamily="34" charset="0"/>
                <a:ea typeface="Instrument Sans Medium" pitchFamily="34" charset="-122"/>
                <a:cs typeface="Instrument Sans Medium" pitchFamily="34" charset="-120"/>
              </a:rPr>
              <a:t>Bridging the Divide: Universal Principles for Human Flourishing</a:t>
            </a:r>
            <a:endParaRPr b="1" dirty="0" sz="4800" lang="en-US"/>
          </a:p>
        </p:txBody>
      </p:sp>
      <p:sp>
        <p:nvSpPr>
          <p:cNvPr id="1048692" name="Text 1"/>
          <p:cNvSpPr/>
          <p:nvPr/>
        </p:nvSpPr>
        <p:spPr>
          <a:xfrm>
            <a:off x="770334" y="1632213"/>
            <a:ext cx="13089731" cy="1493178"/>
          </a:xfrm>
          <a:prstGeom prst="rect"/>
          <a:noFill/>
        </p:spPr>
        <p:txBody>
          <a:bodyPr anchor="t" bIns="0" lIns="0" rIns="0" rtlCol="0" tIns="0" wrap="square"/>
          <a:p>
            <a:pPr algn="l" indent="0" marL="0">
              <a:lnSpc>
                <a:spcPct val="100000"/>
              </a:lnSpc>
              <a:buNone/>
            </a:pPr>
            <a:r>
              <a:rPr dirty="0" sz="2800" lang="en-US">
                <a:solidFill>
                  <a:srgbClr val="C7CDD6"/>
                </a:solidFill>
                <a:latin typeface="Inter" pitchFamily="34" charset="0"/>
                <a:ea typeface="Inter" pitchFamily="34" charset="-122"/>
                <a:cs typeface="Inter" pitchFamily="34" charset="-120"/>
              </a:rPr>
              <a:t>Regardless of economic development, core existentialist tenets offer universal guidance for fostering human flourishing through education. Focusing on these shared principles can create more meaningful learning experiences globally.</a:t>
            </a:r>
            <a:endParaRPr dirty="0" sz="2800" lang="en-US"/>
          </a:p>
        </p:txBody>
      </p:sp>
      <p:pic>
        <p:nvPicPr>
          <p:cNvPr id="2097185" name="Image 0" descr="preencoded.png"/>
          <p:cNvPicPr>
            <a:picLocks noChangeAspect="1"/>
          </p:cNvPicPr>
          <p:nvPr/>
        </p:nvPicPr>
        <p:blipFill>
          <a:blip xmlns:r="http://schemas.openxmlformats.org/officeDocument/2006/relationships" r:embed="rId1"/>
          <a:stretch>
            <a:fillRect/>
          </a:stretch>
        </p:blipFill>
        <p:spPr>
          <a:xfrm>
            <a:off x="3232785" y="3372922"/>
            <a:ext cx="1619845" cy="783908"/>
          </a:xfrm>
          <a:prstGeom prst="rect"/>
        </p:spPr>
      </p:pic>
      <p:sp>
        <p:nvSpPr>
          <p:cNvPr id="1048693" name="Text 2"/>
          <p:cNvSpPr/>
          <p:nvPr/>
        </p:nvSpPr>
        <p:spPr>
          <a:xfrm>
            <a:off x="3887867" y="3655933"/>
            <a:ext cx="309443" cy="386834"/>
          </a:xfrm>
          <a:prstGeom prst="rect"/>
          <a:noFill/>
        </p:spPr>
        <p:txBody>
          <a:bodyPr anchor="t" bIns="0" lIns="0" rIns="0" rtlCol="0" tIns="0" wrap="none"/>
          <a:p>
            <a:pPr algn="ctr" indent="0" marL="0">
              <a:lnSpc>
                <a:spcPts val="3850"/>
              </a:lnSpc>
              <a:buNone/>
            </a:pPr>
            <a:r>
              <a:rPr dirty="0" sz="2400" lang="en-US">
                <a:solidFill>
                  <a:srgbClr val="C7CDD6"/>
                </a:solidFill>
                <a:latin typeface="Instrument Sans Medium" pitchFamily="34" charset="0"/>
                <a:ea typeface="Instrument Sans Medium" pitchFamily="34" charset="-122"/>
                <a:cs typeface="Instrument Sans Medium" pitchFamily="34" charset="-120"/>
              </a:rPr>
              <a:t>1</a:t>
            </a:r>
            <a:endParaRPr dirty="0" sz="2400" lang="en-US"/>
          </a:p>
        </p:txBody>
      </p:sp>
      <p:sp>
        <p:nvSpPr>
          <p:cNvPr id="1048694" name="Text 3"/>
          <p:cNvSpPr/>
          <p:nvPr/>
        </p:nvSpPr>
        <p:spPr>
          <a:xfrm>
            <a:off x="5072658" y="3592949"/>
            <a:ext cx="1593294" cy="343853"/>
          </a:xfrm>
          <a:prstGeom prst="rect"/>
          <a:noFill/>
        </p:spPr>
        <p:txBody>
          <a:bodyPr anchor="t" bIns="0" lIns="0" rIns="0" rtlCol="0" tIns="0" wrap="none"/>
          <a:p>
            <a:pPr algn="l" indent="0" marL="0">
              <a:lnSpc>
                <a:spcPts val="2700"/>
              </a:lnSpc>
              <a:buNone/>
            </a:pPr>
            <a:r>
              <a:rPr b="1" dirty="0" sz="2800" lang="en-US">
                <a:solidFill>
                  <a:srgbClr val="FFC000"/>
                </a:solidFill>
                <a:latin typeface="Instrument Sans Medium" pitchFamily="34" charset="0"/>
                <a:ea typeface="Instrument Sans Medium" pitchFamily="34" charset="-122"/>
                <a:cs typeface="Instrument Sans Medium" pitchFamily="34" charset="-120"/>
              </a:rPr>
              <a:t>Authenticity</a:t>
            </a:r>
            <a:endParaRPr b="1" dirty="0" sz="2800" lang="en-US">
              <a:solidFill>
                <a:srgbClr val="FFC000"/>
              </a:solidFill>
            </a:endParaRPr>
          </a:p>
        </p:txBody>
      </p:sp>
      <p:sp>
        <p:nvSpPr>
          <p:cNvPr id="1048695" name="Shape 4"/>
          <p:cNvSpPr/>
          <p:nvPr/>
        </p:nvSpPr>
        <p:spPr>
          <a:xfrm>
            <a:off x="4907637" y="4169093"/>
            <a:ext cx="8897422" cy="15240"/>
          </a:xfrm>
          <a:prstGeom prst="roundRect">
            <a:avLst>
              <a:gd name="adj" fmla="val 216637"/>
            </a:avLst>
          </a:prstGeom>
          <a:solidFill>
            <a:srgbClr val="5C5C61"/>
          </a:solidFill>
        </p:spPr>
      </p:sp>
      <p:pic>
        <p:nvPicPr>
          <p:cNvPr id="2097186" name="Image 1" descr="preencoded.png"/>
          <p:cNvPicPr>
            <a:picLocks noChangeAspect="1"/>
          </p:cNvPicPr>
          <p:nvPr/>
        </p:nvPicPr>
        <p:blipFill>
          <a:blip xmlns:r="http://schemas.openxmlformats.org/officeDocument/2006/relationships" r:embed="rId2"/>
          <a:stretch>
            <a:fillRect/>
          </a:stretch>
        </p:blipFill>
        <p:spPr>
          <a:xfrm>
            <a:off x="2422803" y="4211836"/>
            <a:ext cx="3239691" cy="783908"/>
          </a:xfrm>
          <a:prstGeom prst="rect"/>
        </p:spPr>
      </p:pic>
      <p:sp>
        <p:nvSpPr>
          <p:cNvPr id="1048696" name="Text 5"/>
          <p:cNvSpPr/>
          <p:nvPr/>
        </p:nvSpPr>
        <p:spPr>
          <a:xfrm>
            <a:off x="3887867" y="4410313"/>
            <a:ext cx="309443" cy="386834"/>
          </a:xfrm>
          <a:prstGeom prst="rect"/>
          <a:noFill/>
        </p:spPr>
        <p:txBody>
          <a:bodyPr anchor="t" bIns="0" lIns="0" rIns="0" rtlCol="0" tIns="0" wrap="none"/>
          <a:p>
            <a:pPr algn="ctr" indent="0" marL="0">
              <a:lnSpc>
                <a:spcPts val="3850"/>
              </a:lnSpc>
              <a:buNone/>
            </a:pPr>
            <a:r>
              <a:rPr dirty="0" sz="2400" lang="en-US">
                <a:solidFill>
                  <a:srgbClr val="C7CDD6"/>
                </a:solidFill>
                <a:latin typeface="Instrument Sans Medium" pitchFamily="34" charset="0"/>
                <a:ea typeface="Instrument Sans Medium" pitchFamily="34" charset="-122"/>
                <a:cs typeface="Instrument Sans Medium" pitchFamily="34" charset="-120"/>
              </a:rPr>
              <a:t>2</a:t>
            </a:r>
            <a:endParaRPr dirty="0" sz="2400" lang="en-US"/>
          </a:p>
        </p:txBody>
      </p:sp>
      <p:sp>
        <p:nvSpPr>
          <p:cNvPr id="1048697" name="Text 6"/>
          <p:cNvSpPr/>
          <p:nvPr/>
        </p:nvSpPr>
        <p:spPr>
          <a:xfrm>
            <a:off x="5882521" y="4431863"/>
            <a:ext cx="1792129" cy="343853"/>
          </a:xfrm>
          <a:prstGeom prst="rect"/>
          <a:noFill/>
        </p:spPr>
        <p:txBody>
          <a:bodyPr anchor="t" bIns="0" lIns="0" rIns="0" rtlCol="0" tIns="0" wrap="none"/>
          <a:p>
            <a:pPr algn="l" indent="0" marL="0">
              <a:lnSpc>
                <a:spcPts val="2700"/>
              </a:lnSpc>
              <a:buNone/>
            </a:pPr>
            <a:r>
              <a:rPr b="1" dirty="0" sz="2800" lang="en-US">
                <a:solidFill>
                  <a:srgbClr val="FFC000"/>
                </a:solidFill>
                <a:latin typeface="Instrument Sans Medium" pitchFamily="34" charset="0"/>
                <a:ea typeface="Instrument Sans Medium" pitchFamily="34" charset="-122"/>
                <a:cs typeface="Instrument Sans Medium" pitchFamily="34" charset="-120"/>
              </a:rPr>
              <a:t>Responsibility</a:t>
            </a:r>
            <a:endParaRPr b="1" dirty="0" sz="2800" lang="en-US">
              <a:solidFill>
                <a:srgbClr val="FFC000"/>
              </a:solidFill>
            </a:endParaRPr>
          </a:p>
        </p:txBody>
      </p:sp>
      <p:sp>
        <p:nvSpPr>
          <p:cNvPr id="1048698" name="Shape 7"/>
          <p:cNvSpPr/>
          <p:nvPr/>
        </p:nvSpPr>
        <p:spPr>
          <a:xfrm>
            <a:off x="5717500" y="5008007"/>
            <a:ext cx="8087558" cy="15240"/>
          </a:xfrm>
          <a:prstGeom prst="roundRect">
            <a:avLst>
              <a:gd name="adj" fmla="val 216637"/>
            </a:avLst>
          </a:prstGeom>
          <a:solidFill>
            <a:srgbClr val="5C5C61"/>
          </a:solidFill>
        </p:spPr>
      </p:sp>
      <p:pic>
        <p:nvPicPr>
          <p:cNvPr id="2097187" name="Image 2" descr="preencoded.png"/>
          <p:cNvPicPr>
            <a:picLocks noChangeAspect="1"/>
          </p:cNvPicPr>
          <p:nvPr/>
        </p:nvPicPr>
        <p:blipFill>
          <a:blip xmlns:r="http://schemas.openxmlformats.org/officeDocument/2006/relationships" r:embed="rId3"/>
          <a:stretch>
            <a:fillRect/>
          </a:stretch>
        </p:blipFill>
        <p:spPr>
          <a:xfrm>
            <a:off x="1612940" y="5050750"/>
            <a:ext cx="4859536" cy="783908"/>
          </a:xfrm>
          <a:prstGeom prst="rect"/>
        </p:spPr>
      </p:pic>
      <p:sp>
        <p:nvSpPr>
          <p:cNvPr id="1048699" name="Text 8"/>
          <p:cNvSpPr/>
          <p:nvPr/>
        </p:nvSpPr>
        <p:spPr>
          <a:xfrm>
            <a:off x="3887986" y="5249228"/>
            <a:ext cx="309443" cy="386834"/>
          </a:xfrm>
          <a:prstGeom prst="rect"/>
          <a:noFill/>
        </p:spPr>
        <p:txBody>
          <a:bodyPr anchor="t" bIns="0" lIns="0" rIns="0" rtlCol="0" tIns="0" wrap="none"/>
          <a:p>
            <a:pPr algn="ctr" indent="0" marL="0">
              <a:lnSpc>
                <a:spcPts val="3850"/>
              </a:lnSpc>
              <a:buNone/>
            </a:pPr>
            <a:r>
              <a:rPr dirty="0" sz="2400" lang="en-US">
                <a:solidFill>
                  <a:srgbClr val="C7CDD6"/>
                </a:solidFill>
                <a:latin typeface="Instrument Sans Medium" pitchFamily="34" charset="0"/>
                <a:ea typeface="Instrument Sans Medium" pitchFamily="34" charset="-122"/>
                <a:cs typeface="Instrument Sans Medium" pitchFamily="34" charset="-120"/>
              </a:rPr>
              <a:t>3</a:t>
            </a:r>
            <a:endParaRPr dirty="0" sz="2400" lang="en-US"/>
          </a:p>
        </p:txBody>
      </p:sp>
      <p:sp>
        <p:nvSpPr>
          <p:cNvPr id="1048700" name="Text 9"/>
          <p:cNvSpPr/>
          <p:nvPr/>
        </p:nvSpPr>
        <p:spPr>
          <a:xfrm>
            <a:off x="6692503" y="5270778"/>
            <a:ext cx="2209919" cy="343853"/>
          </a:xfrm>
          <a:prstGeom prst="rect"/>
          <a:noFill/>
        </p:spPr>
        <p:txBody>
          <a:bodyPr anchor="t" bIns="0" lIns="0" rIns="0" rtlCol="0" tIns="0" wrap="none"/>
          <a:p>
            <a:pPr algn="l" indent="0" marL="0">
              <a:lnSpc>
                <a:spcPts val="2700"/>
              </a:lnSpc>
              <a:buNone/>
            </a:pPr>
            <a:r>
              <a:rPr b="1" dirty="0" sz="2800" lang="en-US">
                <a:solidFill>
                  <a:srgbClr val="FFC000"/>
                </a:solidFill>
                <a:latin typeface="Instrument Sans Medium" pitchFamily="34" charset="0"/>
                <a:ea typeface="Instrument Sans Medium" pitchFamily="34" charset="-122"/>
                <a:cs typeface="Instrument Sans Medium" pitchFamily="34" charset="-120"/>
              </a:rPr>
              <a:t>Meaning-Making</a:t>
            </a:r>
            <a:endParaRPr b="1" dirty="0" sz="2800" lang="en-US">
              <a:solidFill>
                <a:srgbClr val="FFC000"/>
              </a:solidFill>
            </a:endParaRPr>
          </a:p>
        </p:txBody>
      </p:sp>
      <p:sp>
        <p:nvSpPr>
          <p:cNvPr id="1048701" name="Shape 10"/>
          <p:cNvSpPr/>
          <p:nvPr/>
        </p:nvSpPr>
        <p:spPr>
          <a:xfrm>
            <a:off x="6527482" y="5846921"/>
            <a:ext cx="7277576" cy="15240"/>
          </a:xfrm>
          <a:prstGeom prst="roundRect">
            <a:avLst>
              <a:gd name="adj" fmla="val 216637"/>
            </a:avLst>
          </a:prstGeom>
          <a:solidFill>
            <a:srgbClr val="5C5C61"/>
          </a:solidFill>
        </p:spPr>
      </p:sp>
      <p:pic>
        <p:nvPicPr>
          <p:cNvPr id="2097188" name="Image 3" descr="preencoded.png"/>
          <p:cNvPicPr>
            <a:picLocks noChangeAspect="1"/>
          </p:cNvPicPr>
          <p:nvPr/>
        </p:nvPicPr>
        <p:blipFill>
          <a:blip xmlns:r="http://schemas.openxmlformats.org/officeDocument/2006/relationships" r:embed="rId4"/>
          <a:stretch>
            <a:fillRect/>
          </a:stretch>
        </p:blipFill>
        <p:spPr>
          <a:xfrm>
            <a:off x="802958" y="5889665"/>
            <a:ext cx="6479381" cy="783908"/>
          </a:xfrm>
          <a:prstGeom prst="rect"/>
        </p:spPr>
      </p:pic>
      <p:sp>
        <p:nvSpPr>
          <p:cNvPr id="1048702" name="Text 11"/>
          <p:cNvSpPr/>
          <p:nvPr/>
        </p:nvSpPr>
        <p:spPr>
          <a:xfrm>
            <a:off x="3887867" y="6088142"/>
            <a:ext cx="309443" cy="386834"/>
          </a:xfrm>
          <a:prstGeom prst="rect"/>
          <a:noFill/>
        </p:spPr>
        <p:txBody>
          <a:bodyPr anchor="t" bIns="0" lIns="0" rIns="0" rtlCol="0" tIns="0" wrap="none"/>
          <a:p>
            <a:pPr algn="ctr" indent="0" marL="0">
              <a:lnSpc>
                <a:spcPts val="3850"/>
              </a:lnSpc>
              <a:buNone/>
            </a:pPr>
            <a:r>
              <a:rPr dirty="0" sz="2400" lang="en-US">
                <a:solidFill>
                  <a:srgbClr val="C7CDD6"/>
                </a:solidFill>
                <a:latin typeface="Instrument Sans Medium" pitchFamily="34" charset="0"/>
                <a:ea typeface="Instrument Sans Medium" pitchFamily="34" charset="-122"/>
                <a:cs typeface="Instrument Sans Medium" pitchFamily="34" charset="-120"/>
              </a:rPr>
              <a:t>4</a:t>
            </a:r>
            <a:endParaRPr dirty="0" sz="2400" lang="en-US"/>
          </a:p>
        </p:txBody>
      </p:sp>
      <p:sp>
        <p:nvSpPr>
          <p:cNvPr id="1048703" name="Text 12"/>
          <p:cNvSpPr/>
          <p:nvPr/>
        </p:nvSpPr>
        <p:spPr>
          <a:xfrm>
            <a:off x="7502366" y="6109692"/>
            <a:ext cx="1166455" cy="343853"/>
          </a:xfrm>
          <a:prstGeom prst="rect"/>
          <a:noFill/>
        </p:spPr>
        <p:txBody>
          <a:bodyPr anchor="t" bIns="0" lIns="0" rIns="0" rtlCol="0" tIns="0" wrap="none"/>
          <a:p>
            <a:pPr algn="l" indent="0" marL="0">
              <a:lnSpc>
                <a:spcPts val="2700"/>
              </a:lnSpc>
              <a:buNone/>
            </a:pPr>
            <a:r>
              <a:rPr b="1" dirty="0" sz="2800" lang="en-US">
                <a:solidFill>
                  <a:srgbClr val="FFC000"/>
                </a:solidFill>
                <a:latin typeface="Instrument Sans Medium" pitchFamily="34" charset="0"/>
                <a:ea typeface="Instrument Sans Medium" pitchFamily="34" charset="-122"/>
                <a:cs typeface="Instrument Sans Medium" pitchFamily="34" charset="-120"/>
              </a:rPr>
              <a:t>Freedom</a:t>
            </a:r>
            <a:endParaRPr b="1" dirty="0" sz="2800" lang="en-US">
              <a:solidFill>
                <a:srgbClr val="FFC000"/>
              </a:solidFill>
            </a:endParaRPr>
          </a:p>
        </p:txBody>
      </p:sp>
      <p:sp>
        <p:nvSpPr>
          <p:cNvPr id="1048704" name="Text 13"/>
          <p:cNvSpPr/>
          <p:nvPr/>
        </p:nvSpPr>
        <p:spPr>
          <a:xfrm>
            <a:off x="770334" y="6921103"/>
            <a:ext cx="13089731" cy="704374"/>
          </a:xfrm>
          <a:prstGeom prst="rect"/>
          <a:noFill/>
        </p:spPr>
        <p:txBody>
          <a:bodyPr anchor="t" bIns="0" lIns="0" rIns="0" rtlCol="0" tIns="0" wrap="square"/>
          <a:p>
            <a:pPr algn="l" indent="0" marL="0">
              <a:lnSpc>
                <a:spcPct val="100000"/>
              </a:lnSpc>
              <a:buNone/>
            </a:pPr>
            <a:r>
              <a:rPr dirty="0" sz="3200" lang="en-US">
                <a:solidFill>
                  <a:srgbClr val="C7CDD6"/>
                </a:solidFill>
                <a:latin typeface="Inter" pitchFamily="34" charset="0"/>
                <a:ea typeface="Inter" pitchFamily="34" charset="-122"/>
                <a:cs typeface="Inter" pitchFamily="34" charset="-120"/>
              </a:rPr>
              <a:t>These principles serve as the foundation for an education system that values the individual's journey toward self-actualization.</a:t>
            </a:r>
            <a:endParaRPr dirty="0" sz="3200" lang="en-US"/>
          </a:p>
        </p:txBody>
      </p:sp>
      <p:pic>
        <p:nvPicPr>
          <p:cNvPr id="2097189" name="Image 0" descr="preencoded.png"/>
          <p:cNvPicPr>
            <a:picLocks/>
          </p:cNvPicPr>
          <p:nvPr/>
        </p:nvPicPr>
        <p:blipFill>
          <a:blip xmlns:r="http://schemas.openxmlformats.org/officeDocument/2006/relationships" r:embed="rId5"/>
          <a:stretch>
            <a:fillRect/>
          </a:stretch>
        </p:blipFill>
        <p:spPr>
          <a:xfrm>
            <a:off x="12779130" y="7739066"/>
            <a:ext cx="4753497" cy="1482082"/>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p14:prism dir="l" isContent="1" isInverted="0"/>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67" name=""/>
        <p:cNvGrpSpPr/>
        <p:nvPr/>
      </p:nvGrpSpPr>
      <p:grpSpPr>
        <a:xfrm>
          <a:off x="0" y="0"/>
          <a:ext cx="0" cy="0"/>
          <a:chOff x="0" y="0"/>
          <a:chExt cx="0" cy="0"/>
        </a:xfrm>
      </p:grpSpPr>
      <p:pic>
        <p:nvPicPr>
          <p:cNvPr id="2097191" name="Image 0" descr="preencoded.png"/>
          <p:cNvPicPr>
            <a:picLocks noChangeAspect="1"/>
          </p:cNvPicPr>
          <p:nvPr/>
        </p:nvPicPr>
        <p:blipFill>
          <a:blip xmlns:r="http://schemas.openxmlformats.org/officeDocument/2006/relationships" r:embed="rId1"/>
          <a:stretch>
            <a:fillRect/>
          </a:stretch>
        </p:blipFill>
        <p:spPr>
          <a:xfrm>
            <a:off x="9697134" y="0"/>
            <a:ext cx="4933266" cy="8229600"/>
          </a:xfrm>
          <a:prstGeom prst="rect"/>
        </p:spPr>
      </p:pic>
      <p:sp>
        <p:nvSpPr>
          <p:cNvPr id="1048710" name="Text 0"/>
          <p:cNvSpPr/>
          <p:nvPr/>
        </p:nvSpPr>
        <p:spPr>
          <a:xfrm>
            <a:off x="295969" y="209051"/>
            <a:ext cx="9423248" cy="1946434"/>
          </a:xfrm>
          <a:prstGeom prst="rect"/>
          <a:noFill/>
        </p:spPr>
        <p:txBody>
          <a:bodyPr anchor="t" bIns="0" lIns="0" rIns="0" rtlCol="0" tIns="0" wrap="square"/>
          <a:p>
            <a:pPr algn="l" indent="0" marL="0">
              <a:lnSpc>
                <a:spcPts val="5550"/>
              </a:lnSpc>
              <a:buNone/>
            </a:pPr>
            <a:r>
              <a:rPr dirty="0" sz="4800" lang="en-US">
                <a:solidFill>
                  <a:srgbClr val="EFD5FA"/>
                </a:solidFill>
                <a:latin typeface="Instrument Sans Medium" pitchFamily="34" charset="0"/>
                <a:ea typeface="Instrument Sans Medium" pitchFamily="34" charset="-122"/>
                <a:cs typeface="Instrument Sans Medium" pitchFamily="34" charset="-120"/>
              </a:rPr>
              <a:t>Conclusion: Cultivating Meaning and Purpose in Education</a:t>
            </a:r>
            <a:endParaRPr dirty="0" sz="4800" lang="en-US"/>
          </a:p>
        </p:txBody>
      </p:sp>
      <p:sp>
        <p:nvSpPr>
          <p:cNvPr id="1048711" name="Text 1"/>
          <p:cNvSpPr/>
          <p:nvPr/>
        </p:nvSpPr>
        <p:spPr>
          <a:xfrm>
            <a:off x="503392" y="2025132"/>
            <a:ext cx="8911601" cy="2838574"/>
          </a:xfrm>
          <a:prstGeom prst="rect"/>
          <a:noFill/>
        </p:spPr>
        <p:txBody>
          <a:bodyPr anchor="t" bIns="0" lIns="0" rIns="0" rtlCol="0" tIns="0" wrap="square"/>
          <a:p>
            <a:pPr algn="l" indent="0" marL="0">
              <a:lnSpc>
                <a:spcPct val="100000"/>
              </a:lnSpc>
              <a:buNone/>
            </a:pPr>
            <a:r>
              <a:rPr dirty="0" sz="2800" lang="en-US">
                <a:solidFill>
                  <a:srgbClr val="C7CDD6"/>
                </a:solidFill>
                <a:latin typeface="Inter" pitchFamily="34" charset="0"/>
                <a:ea typeface="Inter" pitchFamily="34" charset="-122"/>
                <a:cs typeface="Inter" pitchFamily="34" charset="-120"/>
              </a:rPr>
              <a:t>Existentialism provides a powerful philosophical framework for an education that transcends rote learning. It calls upon educators to cultivate environments where students can explore their freedom, embrace their responsibilities, and ultimately, discover or create profound meaning in their lives.</a:t>
            </a:r>
            <a:endParaRPr dirty="0" sz="2800" lang="en-US"/>
          </a:p>
        </p:txBody>
      </p:sp>
      <p:sp>
        <p:nvSpPr>
          <p:cNvPr id="1048712" name="Text 2"/>
          <p:cNvSpPr/>
          <p:nvPr/>
        </p:nvSpPr>
        <p:spPr>
          <a:xfrm>
            <a:off x="793790" y="4814407"/>
            <a:ext cx="8455264" cy="2112769"/>
          </a:xfrm>
          <a:prstGeom prst="rect"/>
          <a:noFill/>
        </p:spPr>
        <p:txBody>
          <a:bodyPr anchor="t" bIns="0" lIns="0" rIns="0" rtlCol="0" tIns="0" wrap="square"/>
          <a:p>
            <a:pPr algn="l" indent="0" marL="0">
              <a:lnSpc>
                <a:spcPct val="100000"/>
              </a:lnSpc>
              <a:buNone/>
            </a:pPr>
            <a:r>
              <a:rPr dirty="0" sz="2800" lang="en-US">
                <a:solidFill>
                  <a:srgbClr val="C7CDD6"/>
                </a:solidFill>
                <a:latin typeface="Inter" pitchFamily="34" charset="0"/>
                <a:ea typeface="Inter" pitchFamily="34" charset="-122"/>
                <a:cs typeface="Inter" pitchFamily="34" charset="-120"/>
              </a:rPr>
              <a:t>By integrating these principles, education can prepare individuals not just for careers, but for a life of purpose and authentic engagement, fostering a sense of fulfillment in an ever-changing world.</a:t>
            </a:r>
            <a:endParaRPr dirty="0" sz="2800" lang="en-US"/>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p14:prism dir="l" isContent="1" isInverted="0"/>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name="Slide 10">
    <p:spTree>
      <p:nvGrpSpPr>
        <p:cNvPr id="73" name=""/>
        <p:cNvGrpSpPr/>
        <p:nvPr/>
      </p:nvGrpSpPr>
      <p:grpSpPr>
        <a:xfrm>
          <a:off x="0" y="0"/>
          <a:ext cx="0" cy="0"/>
          <a:chOff x="0" y="0"/>
          <a:chExt cx="0" cy="0"/>
        </a:xfrm>
      </p:grpSpPr>
      <p:pic>
        <p:nvPicPr>
          <p:cNvPr id="2097193" name="Image 0" descr="preencoded.png"/>
          <p:cNvPicPr>
            <a:picLocks noChangeAspect="1"/>
          </p:cNvPicPr>
          <p:nvPr/>
        </p:nvPicPr>
        <p:blipFill>
          <a:blip xmlns:r="http://schemas.openxmlformats.org/officeDocument/2006/relationships" r:embed="rId1"/>
          <a:stretch>
            <a:fillRect/>
          </a:stretch>
        </p:blipFill>
        <p:spPr>
          <a:xfrm>
            <a:off x="9697134" y="0"/>
            <a:ext cx="4933266" cy="8229600"/>
          </a:xfrm>
          <a:prstGeom prst="rect"/>
        </p:spPr>
      </p:pic>
      <p:sp>
        <p:nvSpPr>
          <p:cNvPr id="1048720" name="Text 0"/>
          <p:cNvSpPr/>
          <p:nvPr/>
        </p:nvSpPr>
        <p:spPr>
          <a:xfrm rot="21600000">
            <a:off x="295968" y="2049592"/>
            <a:ext cx="9423248" cy="2942818"/>
          </a:xfrm>
          <a:prstGeom prst="rect"/>
          <a:noFill/>
        </p:spPr>
        <p:txBody>
          <a:bodyPr anchor="t" bIns="0" lIns="0" rIns="0" rtlCol="0" tIns="0" wrap="square"/>
          <a:p>
            <a:pPr algn="ctr" indent="0" marL="0">
              <a:lnSpc>
                <a:spcPts val="5550"/>
              </a:lnSpc>
              <a:buNone/>
            </a:pPr>
            <a:r>
              <a:rPr b="1" dirty="0" sz="5400" lang="en-US">
                <a:solidFill>
                  <a:srgbClr val="FFC000"/>
                </a:solidFill>
                <a:latin typeface="Instrument Sans Medium" pitchFamily="34" charset="0"/>
                <a:ea typeface="Instrument Sans Medium" pitchFamily="34" charset="-122"/>
                <a:cs typeface="Instrument Sans Medium" pitchFamily="34" charset="-120"/>
              </a:rPr>
              <a:t>T</a:t>
            </a:r>
            <a:r>
              <a:rPr b="1" dirty="0" sz="5400" lang="en-US">
                <a:solidFill>
                  <a:srgbClr val="FFC000"/>
                </a:solidFill>
                <a:latin typeface="Instrument Sans Medium" pitchFamily="34" charset="0"/>
                <a:ea typeface="Instrument Sans Medium" pitchFamily="34" charset="-122"/>
                <a:cs typeface="Instrument Sans Medium" pitchFamily="34" charset="-120"/>
              </a:rPr>
              <a:t>h</a:t>
            </a:r>
            <a:r>
              <a:rPr b="1" dirty="0" sz="5400" lang="en-US">
                <a:solidFill>
                  <a:srgbClr val="FFC000"/>
                </a:solidFill>
                <a:latin typeface="Instrument Sans Medium" pitchFamily="34" charset="0"/>
                <a:ea typeface="Instrument Sans Medium" pitchFamily="34" charset="-122"/>
                <a:cs typeface="Instrument Sans Medium" pitchFamily="34" charset="-120"/>
              </a:rPr>
              <a:t>a</a:t>
            </a:r>
            <a:r>
              <a:rPr b="1" dirty="0" sz="5400" lang="en-US">
                <a:solidFill>
                  <a:srgbClr val="FFC000"/>
                </a:solidFill>
                <a:latin typeface="Instrument Sans Medium" pitchFamily="34" charset="0"/>
                <a:ea typeface="Instrument Sans Medium" pitchFamily="34" charset="-122"/>
                <a:cs typeface="Instrument Sans Medium" pitchFamily="34" charset="-120"/>
              </a:rPr>
              <a:t>n</a:t>
            </a:r>
            <a:r>
              <a:rPr b="1" dirty="0" sz="5400" lang="en-US">
                <a:solidFill>
                  <a:srgbClr val="FFC000"/>
                </a:solidFill>
                <a:latin typeface="Instrument Sans Medium" pitchFamily="34" charset="0"/>
                <a:ea typeface="Instrument Sans Medium" pitchFamily="34" charset="-122"/>
                <a:cs typeface="Instrument Sans Medium" pitchFamily="34" charset="-120"/>
              </a:rPr>
              <a:t>k </a:t>
            </a:r>
            <a:r>
              <a:rPr b="1" dirty="0" sz="5400" lang="en-US">
                <a:solidFill>
                  <a:srgbClr val="FFC000"/>
                </a:solidFill>
                <a:latin typeface="Instrument Sans Medium" pitchFamily="34" charset="0"/>
                <a:ea typeface="Instrument Sans Medium" pitchFamily="34" charset="-122"/>
                <a:cs typeface="Instrument Sans Medium" pitchFamily="34" charset="-120"/>
              </a:rPr>
              <a:t>you </a:t>
            </a:r>
            <a:r>
              <a:rPr b="1" dirty="0" sz="5400" lang="en-US">
                <a:solidFill>
                  <a:srgbClr val="FFC000"/>
                </a:solidFill>
                <a:latin typeface="Instrument Sans Medium" pitchFamily="34" charset="0"/>
                <a:ea typeface="Instrument Sans Medium" pitchFamily="34" charset="-122"/>
                <a:cs typeface="Instrument Sans Medium" pitchFamily="34" charset="-120"/>
              </a:rPr>
              <a:t>for </a:t>
            </a:r>
            <a:r>
              <a:rPr b="1" dirty="0" sz="5400" lang="en-US">
                <a:solidFill>
                  <a:srgbClr val="FFC000"/>
                </a:solidFill>
                <a:latin typeface="Instrument Sans Medium" pitchFamily="34" charset="0"/>
                <a:ea typeface="Instrument Sans Medium" pitchFamily="34" charset="-122"/>
                <a:cs typeface="Instrument Sans Medium" pitchFamily="34" charset="-120"/>
              </a:rPr>
              <a:t>your </a:t>
            </a:r>
            <a:r>
              <a:rPr b="1" dirty="0" sz="5400" lang="en-US">
                <a:solidFill>
                  <a:srgbClr val="FFC000"/>
                </a:solidFill>
                <a:latin typeface="Instrument Sans Medium" pitchFamily="34" charset="0"/>
                <a:ea typeface="Instrument Sans Medium" pitchFamily="34" charset="-122"/>
                <a:cs typeface="Instrument Sans Medium" pitchFamily="34" charset="-120"/>
              </a:rPr>
              <a:t>time </a:t>
            </a:r>
            <a:r>
              <a:rPr b="1" dirty="0" sz="5400" lang="en-US">
                <a:solidFill>
                  <a:srgbClr val="FFC000"/>
                </a:solidFill>
                <a:latin typeface="Instrument Sans Medium" pitchFamily="34" charset="0"/>
                <a:ea typeface="Instrument Sans Medium" pitchFamily="34" charset="-122"/>
                <a:cs typeface="Instrument Sans Medium" pitchFamily="34" charset="-120"/>
              </a:rPr>
              <a:t>and </a:t>
            </a:r>
            <a:r>
              <a:rPr b="1" dirty="0" sz="5400" lang="en-US">
                <a:solidFill>
                  <a:srgbClr val="FFC000"/>
                </a:solidFill>
                <a:latin typeface="Instrument Sans Medium" pitchFamily="34" charset="0"/>
                <a:ea typeface="Instrument Sans Medium" pitchFamily="34" charset="-122"/>
                <a:cs typeface="Instrument Sans Medium" pitchFamily="34" charset="-120"/>
              </a:rPr>
              <a:t>attention </a:t>
            </a:r>
            <a:endParaRPr b="1" dirty="0" sz="5400" lang="en-US">
              <a:solidFill>
                <a:srgbClr val="FFC000"/>
              </a:solidFill>
            </a:endParaRPr>
          </a:p>
          <a:p>
            <a:pPr algn="ctr" indent="0" marL="0">
              <a:lnSpc>
                <a:spcPts val="5550"/>
              </a:lnSpc>
              <a:buNone/>
            </a:pPr>
            <a:endParaRPr b="1" dirty="0" sz="5400" lang="en-US">
              <a:solidFill>
                <a:srgbClr val="FFC000"/>
              </a:solidFill>
            </a:endParaRPr>
          </a:p>
          <a:p>
            <a:pPr algn="ctr" indent="0" marL="0">
              <a:lnSpc>
                <a:spcPts val="5550"/>
              </a:lnSpc>
              <a:buNone/>
            </a:pPr>
            <a:endParaRPr b="1" dirty="0" sz="5400" lang="en-US">
              <a:solidFill>
                <a:srgbClr val="FFC000"/>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p14:prism dir="l" isContent="1" isInverted="0"/>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lastClr="000000" val="windowText"/>
      </a:dk1>
      <a:lt1>
        <a:sysClr lastClr="FFFFFF" val="window"/>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V2022</dc:creator>
  <dcterms:created xsi:type="dcterms:W3CDTF">2025-12-04T17:56:29Z</dcterms:created>
  <dcterms:modified xsi:type="dcterms:W3CDTF">2025-12-19T18:13:28Z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eb17d1affcde41a18f3a3a6ad2a7df84</vt:lpwstr>
  </property>
</Properties>
</file>